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7" r:id="rId5"/>
    <p:sldMasterId id="2147483768" r:id="rId6"/>
    <p:sldMasterId id="2147483779" r:id="rId7"/>
    <p:sldMasterId id="2147483795" r:id="rId8"/>
    <p:sldMasterId id="2147483822" r:id="rId9"/>
  </p:sldMasterIdLst>
  <p:notesMasterIdLst>
    <p:notesMasterId r:id="rId36"/>
  </p:notesMasterIdLst>
  <p:handoutMasterIdLst>
    <p:handoutMasterId r:id="rId37"/>
  </p:handoutMasterIdLst>
  <p:sldIdLst>
    <p:sldId id="273" r:id="rId10"/>
    <p:sldId id="4205" r:id="rId11"/>
    <p:sldId id="275" r:id="rId12"/>
    <p:sldId id="256" r:id="rId13"/>
    <p:sldId id="257" r:id="rId14"/>
    <p:sldId id="4208" r:id="rId15"/>
    <p:sldId id="4209" r:id="rId16"/>
    <p:sldId id="4210" r:id="rId17"/>
    <p:sldId id="4211" r:id="rId18"/>
    <p:sldId id="4212" r:id="rId19"/>
    <p:sldId id="4213" r:id="rId20"/>
    <p:sldId id="264" r:id="rId21"/>
    <p:sldId id="4207" r:id="rId22"/>
    <p:sldId id="258" r:id="rId23"/>
    <p:sldId id="259" r:id="rId24"/>
    <p:sldId id="260" r:id="rId25"/>
    <p:sldId id="261" r:id="rId26"/>
    <p:sldId id="262" r:id="rId27"/>
    <p:sldId id="288" r:id="rId28"/>
    <p:sldId id="289" r:id="rId29"/>
    <p:sldId id="287" r:id="rId30"/>
    <p:sldId id="297" r:id="rId31"/>
    <p:sldId id="284" r:id="rId32"/>
    <p:sldId id="4204" r:id="rId33"/>
    <p:sldId id="4206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CDD5E4"/>
    <a:srgbClr val="3F3F3F"/>
    <a:srgbClr val="EAB200"/>
    <a:srgbClr val="A5A5A5"/>
    <a:srgbClr val="014067"/>
    <a:srgbClr val="014E7D"/>
    <a:srgbClr val="013657"/>
    <a:srgbClr val="01456F"/>
    <a:srgbClr val="014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C9D1D-8846-4BED-9FE5-B53E0F8DADBC}" v="8" dt="2026-06-19T14:55:07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6" autoAdjust="0"/>
    <p:restoredTop sz="94674" autoAdjust="0"/>
  </p:normalViewPr>
  <p:slideViewPr>
    <p:cSldViewPr snapToGrid="0" showGuides="1">
      <p:cViewPr varScale="1">
        <p:scale>
          <a:sx n="123" d="100"/>
          <a:sy n="123" d="100"/>
        </p:scale>
        <p:origin x="102" y="13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e Abernathy (ADHE)" userId="fddd4ef5-1cf6-49ac-8b62-acccb436dc1b" providerId="ADAL" clId="{32806254-FEF2-4468-84A4-89745693FEEC}"/>
    <pc:docChg chg="undo custSel addSld delSld modSld sldOrd delMainMaster modMainMaster">
      <pc:chgData name="Nichole Abernathy (ADHE)" userId="fddd4ef5-1cf6-49ac-8b62-acccb436dc1b" providerId="ADAL" clId="{32806254-FEF2-4468-84A4-89745693FEEC}" dt="2026-06-19T14:55:11.577" v="247"/>
      <pc:docMkLst>
        <pc:docMk/>
      </pc:docMkLst>
      <pc:sldChg chg="add del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256"/>
        </pc:sldMkLst>
      </pc:sldChg>
      <pc:sldChg chg="add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257"/>
        </pc:sldMkLst>
      </pc:sldChg>
      <pc:sldChg chg="add">
        <pc:chgData name="Nichole Abernathy (ADHE)" userId="fddd4ef5-1cf6-49ac-8b62-acccb436dc1b" providerId="ADAL" clId="{32806254-FEF2-4468-84A4-89745693FEEC}" dt="2026-06-17T17:47:28.554" v="112"/>
        <pc:sldMkLst>
          <pc:docMk/>
          <pc:sldMk cId="0" sldId="258"/>
        </pc:sldMkLst>
      </pc:sldChg>
      <pc:sldChg chg="add">
        <pc:chgData name="Nichole Abernathy (ADHE)" userId="fddd4ef5-1cf6-49ac-8b62-acccb436dc1b" providerId="ADAL" clId="{32806254-FEF2-4468-84A4-89745693FEEC}" dt="2026-06-17T17:47:28.554" v="112"/>
        <pc:sldMkLst>
          <pc:docMk/>
          <pc:sldMk cId="0" sldId="259"/>
        </pc:sldMkLst>
      </pc:sldChg>
      <pc:sldChg chg="add">
        <pc:chgData name="Nichole Abernathy (ADHE)" userId="fddd4ef5-1cf6-49ac-8b62-acccb436dc1b" providerId="ADAL" clId="{32806254-FEF2-4468-84A4-89745693FEEC}" dt="2026-06-17T17:47:28.554" v="112"/>
        <pc:sldMkLst>
          <pc:docMk/>
          <pc:sldMk cId="0" sldId="260"/>
        </pc:sldMkLst>
      </pc:sldChg>
      <pc:sldChg chg="add">
        <pc:chgData name="Nichole Abernathy (ADHE)" userId="fddd4ef5-1cf6-49ac-8b62-acccb436dc1b" providerId="ADAL" clId="{32806254-FEF2-4468-84A4-89745693FEEC}" dt="2026-06-17T17:47:28.554" v="112"/>
        <pc:sldMkLst>
          <pc:docMk/>
          <pc:sldMk cId="0" sldId="261"/>
        </pc:sldMkLst>
      </pc:sldChg>
      <pc:sldChg chg="add">
        <pc:chgData name="Nichole Abernathy (ADHE)" userId="fddd4ef5-1cf6-49ac-8b62-acccb436dc1b" providerId="ADAL" clId="{32806254-FEF2-4468-84A4-89745693FEEC}" dt="2026-06-17T17:47:28.554" v="112"/>
        <pc:sldMkLst>
          <pc:docMk/>
          <pc:sldMk cId="0" sldId="262"/>
        </pc:sldMkLst>
      </pc:sldChg>
      <pc:sldChg chg="add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264"/>
        </pc:sldMkLst>
      </pc:sldChg>
      <pc:sldChg chg="modSp mod">
        <pc:chgData name="Nichole Abernathy (ADHE)" userId="fddd4ef5-1cf6-49ac-8b62-acccb436dc1b" providerId="ADAL" clId="{32806254-FEF2-4468-84A4-89745693FEEC}" dt="2026-06-17T17:34:36.453" v="56" actId="20577"/>
        <pc:sldMkLst>
          <pc:docMk/>
          <pc:sldMk cId="2787477162" sldId="273"/>
        </pc:sldMkLst>
        <pc:spChg chg="mod">
          <ac:chgData name="Nichole Abernathy (ADHE)" userId="fddd4ef5-1cf6-49ac-8b62-acccb436dc1b" providerId="ADAL" clId="{32806254-FEF2-4468-84A4-89745693FEEC}" dt="2026-06-17T17:34:36.453" v="56" actId="20577"/>
          <ac:spMkLst>
            <pc:docMk/>
            <pc:sldMk cId="2787477162" sldId="273"/>
            <ac:spMk id="2" creationId="{2F59CC0A-91AC-0EED-FB5A-C9CF6D63DB96}"/>
          </ac:spMkLst>
        </pc:spChg>
      </pc:sldChg>
      <pc:sldChg chg="delSp modSp add mod">
        <pc:chgData name="Nichole Abernathy (ADHE)" userId="fddd4ef5-1cf6-49ac-8b62-acccb436dc1b" providerId="ADAL" clId="{32806254-FEF2-4468-84A4-89745693FEEC}" dt="2026-06-17T17:54:09.848" v="162" actId="20577"/>
        <pc:sldMkLst>
          <pc:docMk/>
          <pc:sldMk cId="2415036350" sldId="275"/>
        </pc:sldMkLst>
        <pc:spChg chg="mod">
          <ac:chgData name="Nichole Abernathy (ADHE)" userId="fddd4ef5-1cf6-49ac-8b62-acccb436dc1b" providerId="ADAL" clId="{32806254-FEF2-4468-84A4-89745693FEEC}" dt="2026-06-17T17:51:29.548" v="132" actId="1076"/>
          <ac:spMkLst>
            <pc:docMk/>
            <pc:sldMk cId="2415036350" sldId="275"/>
            <ac:spMk id="5" creationId="{A429C7BD-34FD-A080-B068-5F7E754E1AE2}"/>
          </ac:spMkLst>
        </pc:spChg>
        <pc:spChg chg="mod">
          <ac:chgData name="Nichole Abernathy (ADHE)" userId="fddd4ef5-1cf6-49ac-8b62-acccb436dc1b" providerId="ADAL" clId="{32806254-FEF2-4468-84A4-89745693FEEC}" dt="2026-06-17T17:54:09.848" v="162" actId="20577"/>
          <ac:spMkLst>
            <pc:docMk/>
            <pc:sldMk cId="2415036350" sldId="275"/>
            <ac:spMk id="7" creationId="{602B6228-DD49-FB85-7E41-C2CE33EA2006}"/>
          </ac:spMkLst>
        </pc:spChg>
      </pc:sldChg>
      <pc:sldChg chg="add">
        <pc:chgData name="Nichole Abernathy (ADHE)" userId="fddd4ef5-1cf6-49ac-8b62-acccb436dc1b" providerId="ADAL" clId="{32806254-FEF2-4468-84A4-89745693FEEC}" dt="2026-06-17T17:47:28.554" v="112"/>
        <pc:sldMkLst>
          <pc:docMk/>
          <pc:sldMk cId="3061156062" sldId="287"/>
        </pc:sldMkLst>
      </pc:sldChg>
      <pc:sldChg chg="add">
        <pc:chgData name="Nichole Abernathy (ADHE)" userId="fddd4ef5-1cf6-49ac-8b62-acccb436dc1b" providerId="ADAL" clId="{32806254-FEF2-4468-84A4-89745693FEEC}" dt="2026-06-17T17:47:28.554" v="112"/>
        <pc:sldMkLst>
          <pc:docMk/>
          <pc:sldMk cId="2804416800" sldId="288"/>
        </pc:sldMkLst>
      </pc:sldChg>
      <pc:sldChg chg="add">
        <pc:chgData name="Nichole Abernathy (ADHE)" userId="fddd4ef5-1cf6-49ac-8b62-acccb436dc1b" providerId="ADAL" clId="{32806254-FEF2-4468-84A4-89745693FEEC}" dt="2026-06-17T17:47:28.554" v="112"/>
        <pc:sldMkLst>
          <pc:docMk/>
          <pc:sldMk cId="2984361388" sldId="289"/>
        </pc:sldMkLst>
      </pc:sldChg>
      <pc:sldChg chg="add del setBg">
        <pc:chgData name="Nichole Abernathy (ADHE)" userId="fddd4ef5-1cf6-49ac-8b62-acccb436dc1b" providerId="ADAL" clId="{32806254-FEF2-4468-84A4-89745693FEEC}" dt="2026-06-19T14:55:07.777" v="245"/>
        <pc:sldMkLst>
          <pc:docMk/>
          <pc:sldMk cId="3595666461" sldId="297"/>
        </pc:sldMkLst>
      </pc:sldChg>
      <pc:sldChg chg="modSp add mod">
        <pc:chgData name="Nichole Abernathy (ADHE)" userId="fddd4ef5-1cf6-49ac-8b62-acccb436dc1b" providerId="ADAL" clId="{32806254-FEF2-4468-84A4-89745693FEEC}" dt="2026-06-17T17:55:19.674" v="177" actId="20577"/>
        <pc:sldMkLst>
          <pc:docMk/>
          <pc:sldMk cId="3020235916" sldId="4204"/>
        </pc:sldMkLst>
        <pc:spChg chg="mod">
          <ac:chgData name="Nichole Abernathy (ADHE)" userId="fddd4ef5-1cf6-49ac-8b62-acccb436dc1b" providerId="ADAL" clId="{32806254-FEF2-4468-84A4-89745693FEEC}" dt="2026-06-17T17:55:19.674" v="177" actId="20577"/>
          <ac:spMkLst>
            <pc:docMk/>
            <pc:sldMk cId="3020235916" sldId="4204"/>
            <ac:spMk id="8" creationId="{F79765DD-5980-0F0C-9EFD-524CB2966248}"/>
          </ac:spMkLst>
        </pc:spChg>
      </pc:sldChg>
      <pc:sldChg chg="addSp delSp modSp mod">
        <pc:chgData name="Nichole Abernathy (ADHE)" userId="fddd4ef5-1cf6-49ac-8b62-acccb436dc1b" providerId="ADAL" clId="{32806254-FEF2-4468-84A4-89745693FEEC}" dt="2026-06-17T17:43:45.837" v="109" actId="478"/>
        <pc:sldMkLst>
          <pc:docMk/>
          <pc:sldMk cId="982116465" sldId="4205"/>
        </pc:sldMkLst>
        <pc:spChg chg="mod">
          <ac:chgData name="Nichole Abernathy (ADHE)" userId="fddd4ef5-1cf6-49ac-8b62-acccb436dc1b" providerId="ADAL" clId="{32806254-FEF2-4468-84A4-89745693FEEC}" dt="2026-06-17T17:43:34.353" v="107" actId="1076"/>
          <ac:spMkLst>
            <pc:docMk/>
            <pc:sldMk cId="982116465" sldId="4205"/>
            <ac:spMk id="9" creationId="{A7F35983-ED84-3DAF-0F6D-204FF19B61B8}"/>
          </ac:spMkLst>
        </pc:spChg>
        <pc:picChg chg="add mod">
          <ac:chgData name="Nichole Abernathy (ADHE)" userId="fddd4ef5-1cf6-49ac-8b62-acccb436dc1b" providerId="ADAL" clId="{32806254-FEF2-4468-84A4-89745693FEEC}" dt="2026-06-17T17:43:09.944" v="92" actId="1076"/>
          <ac:picMkLst>
            <pc:docMk/>
            <pc:sldMk cId="982116465" sldId="4205"/>
            <ac:picMk id="13" creationId="{3875EA30-0A44-D95F-F57B-8302CF08F52C}"/>
          </ac:picMkLst>
        </pc:picChg>
      </pc:sldChg>
      <pc:sldChg chg="addSp modSp add mod ord">
        <pc:chgData name="Nichole Abernathy (ADHE)" userId="fddd4ef5-1cf6-49ac-8b62-acccb436dc1b" providerId="ADAL" clId="{32806254-FEF2-4468-84A4-89745693FEEC}" dt="2026-06-17T18:01:59.780" v="239" actId="1076"/>
        <pc:sldMkLst>
          <pc:docMk/>
          <pc:sldMk cId="1025874919" sldId="4206"/>
        </pc:sldMkLst>
        <pc:spChg chg="add mod">
          <ac:chgData name="Nichole Abernathy (ADHE)" userId="fddd4ef5-1cf6-49ac-8b62-acccb436dc1b" providerId="ADAL" clId="{32806254-FEF2-4468-84A4-89745693FEEC}" dt="2026-06-17T18:01:53.446" v="238" actId="1076"/>
          <ac:spMkLst>
            <pc:docMk/>
            <pc:sldMk cId="1025874919" sldId="4206"/>
            <ac:spMk id="2" creationId="{69BFF89F-FE61-A021-A520-B92363440D49}"/>
          </ac:spMkLst>
        </pc:spChg>
        <pc:spChg chg="mod">
          <ac:chgData name="Nichole Abernathy (ADHE)" userId="fddd4ef5-1cf6-49ac-8b62-acccb436dc1b" providerId="ADAL" clId="{32806254-FEF2-4468-84A4-89745693FEEC}" dt="2026-06-17T18:01:59.780" v="239" actId="1076"/>
          <ac:spMkLst>
            <pc:docMk/>
            <pc:sldMk cId="1025874919" sldId="4206"/>
            <ac:spMk id="9" creationId="{AA6DEE09-4FD2-9A0B-1139-274C1730F56C}"/>
          </ac:spMkLst>
        </pc:spChg>
      </pc:sldChg>
      <pc:sldChg chg="add ord">
        <pc:chgData name="Nichole Abernathy (ADHE)" userId="fddd4ef5-1cf6-49ac-8b62-acccb436dc1b" providerId="ADAL" clId="{32806254-FEF2-4468-84A4-89745693FEEC}" dt="2026-06-17T18:32:44.444" v="242"/>
        <pc:sldMkLst>
          <pc:docMk/>
          <pc:sldMk cId="55274962" sldId="4207"/>
        </pc:sldMkLst>
      </pc:sldChg>
      <pc:sldChg chg="add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4208"/>
        </pc:sldMkLst>
      </pc:sldChg>
      <pc:sldChg chg="add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4209"/>
        </pc:sldMkLst>
      </pc:sldChg>
      <pc:sldChg chg="add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4210"/>
        </pc:sldMkLst>
      </pc:sldChg>
      <pc:sldChg chg="add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4211"/>
        </pc:sldMkLst>
      </pc:sldChg>
      <pc:sldChg chg="add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4212"/>
        </pc:sldMkLst>
      </pc:sldChg>
      <pc:sldChg chg="add">
        <pc:chgData name="Nichole Abernathy (ADHE)" userId="fddd4ef5-1cf6-49ac-8b62-acccb436dc1b" providerId="ADAL" clId="{32806254-FEF2-4468-84A4-89745693FEEC}" dt="2026-06-17T18:32:24.446" v="240"/>
        <pc:sldMkLst>
          <pc:docMk/>
          <pc:sldMk cId="0" sldId="4213"/>
        </pc:sldMkLst>
      </pc:sldChg>
      <pc:sldMasterChg chg="modSldLayout sldLayoutOrd">
        <pc:chgData name="Nichole Abernathy (ADHE)" userId="fddd4ef5-1cf6-49ac-8b62-acccb436dc1b" providerId="ADAL" clId="{32806254-FEF2-4468-84A4-89745693FEEC}" dt="2026-06-19T14:55:11.539" v="246"/>
        <pc:sldMasterMkLst>
          <pc:docMk/>
          <pc:sldMasterMk cId="3771265766" sldId="2147483768"/>
        </pc:sldMasterMkLst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3338760185" sldId="2147483850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338760185" sldId="2147483850"/>
              <ac:spMk id="410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338760185" sldId="2147483850"/>
              <ac:spMk id="411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338760185" sldId="2147483850"/>
              <ac:spMk id="412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338760185" sldId="2147483850"/>
              <ac:spMk id="413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338760185" sldId="2147483850"/>
              <ac:spMk id="414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2508015392" sldId="2147483851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8015392" sldId="2147483851"/>
              <ac:spMk id="416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8015392" sldId="2147483851"/>
              <ac:spMk id="417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8015392" sldId="2147483851"/>
              <ac:spMk id="418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8015392" sldId="2147483851"/>
              <ac:spMk id="419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8015392" sldId="2147483851"/>
              <ac:spMk id="420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1872762221" sldId="2147483852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872762221" sldId="2147483852"/>
              <ac:spMk id="422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872762221" sldId="2147483852"/>
              <ac:spMk id="423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872762221" sldId="2147483852"/>
              <ac:spMk id="424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872762221" sldId="2147483852"/>
              <ac:spMk id="425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872762221" sldId="2147483852"/>
              <ac:spMk id="426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3651633646" sldId="2147483853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651633646" sldId="2147483853"/>
              <ac:spMk id="428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651633646" sldId="2147483853"/>
              <ac:spMk id="429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651633646" sldId="2147483853"/>
              <ac:spMk id="430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651633646" sldId="2147483853"/>
              <ac:spMk id="431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651633646" sldId="2147483853"/>
              <ac:spMk id="432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651633646" sldId="2147483853"/>
              <ac:spMk id="433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601053555" sldId="2147483854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601053555" sldId="2147483854"/>
              <ac:spMk id="435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601053555" sldId="2147483854"/>
              <ac:spMk id="436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601053555" sldId="2147483854"/>
              <ac:spMk id="437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601053555" sldId="2147483854"/>
              <ac:spMk id="438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601053555" sldId="2147483854"/>
              <ac:spMk id="439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601053555" sldId="2147483854"/>
              <ac:spMk id="440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601053555" sldId="2147483854"/>
              <ac:spMk id="441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601053555" sldId="2147483854"/>
              <ac:spMk id="442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3742138236" sldId="2147483855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742138236" sldId="2147483855"/>
              <ac:spMk id="444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742138236" sldId="2147483855"/>
              <ac:spMk id="445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742138236" sldId="2147483855"/>
              <ac:spMk id="446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3742138236" sldId="2147483855"/>
              <ac:spMk id="447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2503017384" sldId="2147483856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3017384" sldId="2147483856"/>
              <ac:spMk id="449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3017384" sldId="2147483856"/>
              <ac:spMk id="450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3017384" sldId="2147483856"/>
              <ac:spMk id="451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3017384" sldId="2147483856"/>
              <ac:spMk id="452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3017384" sldId="2147483856"/>
              <ac:spMk id="453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503017384" sldId="2147483856"/>
              <ac:spMk id="454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1756845575" sldId="2147483857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756845575" sldId="2147483857"/>
              <ac:spMk id="456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756845575" sldId="2147483857"/>
              <ac:spMk id="457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756845575" sldId="2147483857"/>
              <ac:spMk id="458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756845575" sldId="2147483857"/>
              <ac:spMk id="459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756845575" sldId="2147483857"/>
              <ac:spMk id="460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1756845575" sldId="2147483857"/>
              <ac:spMk id="461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2768986773" sldId="2147483858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768986773" sldId="2147483858"/>
              <ac:spMk id="463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768986773" sldId="2147483858"/>
              <ac:spMk id="464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768986773" sldId="2147483858"/>
              <ac:spMk id="465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768986773" sldId="2147483858"/>
              <ac:spMk id="466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768986773" sldId="2147483858"/>
              <ac:spMk id="467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2387026216" sldId="2147483859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387026216" sldId="2147483859"/>
              <ac:spMk id="469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387026216" sldId="2147483859"/>
              <ac:spMk id="470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387026216" sldId="2147483859"/>
              <ac:spMk id="471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387026216" sldId="2147483859"/>
              <ac:spMk id="472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387026216" sldId="2147483859"/>
              <ac:spMk id="473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430880481" sldId="2147483860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430880481" sldId="2147483860"/>
              <ac:spMk id="35" creationId="{00000000-0000-0000-0000-000000000000}"/>
            </ac:spMkLst>
          </pc:spChg>
        </pc:sldLayoutChg>
        <pc:sldLayoutChg chg="modSp mod ord">
          <pc:chgData name="Nichole Abernathy (ADHE)" userId="fddd4ef5-1cf6-49ac-8b62-acccb436dc1b" providerId="ADAL" clId="{32806254-FEF2-4468-84A4-89745693FEEC}" dt="2026-06-19T14:55:11.539" v="246"/>
          <pc:sldLayoutMkLst>
            <pc:docMk/>
            <pc:sldMasterMk cId="3771265766" sldId="2147483768"/>
            <pc:sldLayoutMk cId="2844804550" sldId="2147483861"/>
          </pc:sldLayoutMkLst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844804550" sldId="2147483861"/>
              <ac:spMk id="53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844804550" sldId="2147483861"/>
              <ac:spMk id="54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844804550" sldId="2147483861"/>
              <ac:spMk id="55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844804550" sldId="2147483861"/>
              <ac:spMk id="56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844804550" sldId="2147483861"/>
              <ac:spMk id="57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844804550" sldId="2147483861"/>
              <ac:spMk id="59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844804550" sldId="2147483861"/>
              <ac:spMk id="60" creationId="{00000000-0000-0000-0000-000000000000}"/>
            </ac:spMkLst>
          </pc:spChg>
          <pc:spChg chg="mod">
            <ac:chgData name="Nichole Abernathy (ADHE)" userId="fddd4ef5-1cf6-49ac-8b62-acccb436dc1b" providerId="ADAL" clId="{32806254-FEF2-4468-84A4-89745693FEEC}" dt="2026-06-19T14:55:11.539" v="246"/>
            <ac:spMkLst>
              <pc:docMk/>
              <pc:sldMasterMk cId="3771265766" sldId="2147483768"/>
              <pc:sldLayoutMk cId="2844804550" sldId="2147483861"/>
              <ac:spMk id="61" creationId="{00000000-0000-0000-0000-000000000000}"/>
            </ac:spMkLst>
          </pc:spChg>
        </pc:sldLayoutChg>
      </pc:sldMasterChg>
      <pc:sldMasterChg chg="del sldLayoutOrd">
        <pc:chgData name="Nichole Abernathy (ADHE)" userId="fddd4ef5-1cf6-49ac-8b62-acccb436dc1b" providerId="ADAL" clId="{32806254-FEF2-4468-84A4-89745693FEEC}" dt="2026-06-19T14:55:11.577" v="247"/>
        <pc:sldMasterMkLst>
          <pc:docMk/>
          <pc:sldMasterMk cId="3100463149" sldId="2147483849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6/19/2026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6/19/2026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1 min</a:t>
            </a:r>
            <a:endParaRPr/>
          </a:p>
        </p:txBody>
      </p:sp>
      <p:sp>
        <p:nvSpPr>
          <p:cNvPr id="551" name="Google Shape;5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642e33549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9" name="Google Shape;769;g3642e33549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642e33549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4" name="Google Shape;774;g3642e33549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642e33549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9" name="Google Shape;779;g3642e33549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642e33549e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4" name="Google Shape;784;g3642e33549e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642e33549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9" name="Google Shape;789;g3642e33549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>
          <a:extLst>
            <a:ext uri="{FF2B5EF4-FFF2-40B4-BE49-F238E27FC236}">
              <a16:creationId xmlns:a16="http://schemas.microsoft.com/office/drawing/2014/main" id="{3155742B-7E96-2431-6484-2BE9CDBF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642e33549e_1_18:notes">
            <a:extLst>
              <a:ext uri="{FF2B5EF4-FFF2-40B4-BE49-F238E27FC236}">
                <a16:creationId xmlns:a16="http://schemas.microsoft.com/office/drawing/2014/main" id="{8AD6ACDF-752D-FCEF-088F-B08E7D10C5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9" name="Google Shape;789;g3642e33549e_1_18:notes">
            <a:extLst>
              <a:ext uri="{FF2B5EF4-FFF2-40B4-BE49-F238E27FC236}">
                <a16:creationId xmlns:a16="http://schemas.microsoft.com/office/drawing/2014/main" id="{9C6CDB90-4D0A-0BD7-E63E-E42D162E6F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60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>
          <a:extLst>
            <a:ext uri="{FF2B5EF4-FFF2-40B4-BE49-F238E27FC236}">
              <a16:creationId xmlns:a16="http://schemas.microsoft.com/office/drawing/2014/main" id="{4E09BC3D-C929-A39D-4E9F-9E8BD40A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642e33549e_1_18:notes">
            <a:extLst>
              <a:ext uri="{FF2B5EF4-FFF2-40B4-BE49-F238E27FC236}">
                <a16:creationId xmlns:a16="http://schemas.microsoft.com/office/drawing/2014/main" id="{49A716E8-F067-F988-395D-BBF0A5F64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9" name="Google Shape;789;g3642e33549e_1_18:notes">
            <a:extLst>
              <a:ext uri="{FF2B5EF4-FFF2-40B4-BE49-F238E27FC236}">
                <a16:creationId xmlns:a16="http://schemas.microsoft.com/office/drawing/2014/main" id="{EA4A1324-494C-F865-EF6B-0558EC883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808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>
          <a:extLst>
            <a:ext uri="{FF2B5EF4-FFF2-40B4-BE49-F238E27FC236}">
              <a16:creationId xmlns:a16="http://schemas.microsoft.com/office/drawing/2014/main" id="{A6EA959D-ED01-7EB7-4400-2D653718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642e33549e_1_18:notes">
            <a:extLst>
              <a:ext uri="{FF2B5EF4-FFF2-40B4-BE49-F238E27FC236}">
                <a16:creationId xmlns:a16="http://schemas.microsoft.com/office/drawing/2014/main" id="{C3D2A2C5-83AD-FA7E-2782-227AF04CB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9" name="Google Shape;789;g3642e33549e_1_18:notes">
            <a:extLst>
              <a:ext uri="{FF2B5EF4-FFF2-40B4-BE49-F238E27FC236}">
                <a16:creationId xmlns:a16="http://schemas.microsoft.com/office/drawing/2014/main" id="{18DA1C7A-9460-0465-1234-A2C526617E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723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>
          <a:extLst>
            <a:ext uri="{FF2B5EF4-FFF2-40B4-BE49-F238E27FC236}">
              <a16:creationId xmlns:a16="http://schemas.microsoft.com/office/drawing/2014/main" id="{38BE411D-EDD7-DD83-4933-FE8C730B8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b70f279fc1_0_543:notes">
            <a:extLst>
              <a:ext uri="{FF2B5EF4-FFF2-40B4-BE49-F238E27FC236}">
                <a16:creationId xmlns:a16="http://schemas.microsoft.com/office/drawing/2014/main" id="{353FE993-936B-94BE-9A3D-897BB3D31E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b70f279fc1_0_543:notes">
            <a:extLst>
              <a:ext uri="{FF2B5EF4-FFF2-40B4-BE49-F238E27FC236}">
                <a16:creationId xmlns:a16="http://schemas.microsoft.com/office/drawing/2014/main" id="{9350A0FE-9DDB-7E2F-ADF0-D2F708CF62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g3b70f279fc1_0_543:notes">
            <a:extLst>
              <a:ext uri="{FF2B5EF4-FFF2-40B4-BE49-F238E27FC236}">
                <a16:creationId xmlns:a16="http://schemas.microsoft.com/office/drawing/2014/main" id="{F3EFF4E7-03DA-9F5D-F133-89EDA94060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21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75528460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755284600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Mason</a:t>
            </a:r>
            <a:endParaRPr/>
          </a:p>
        </p:txBody>
      </p:sp>
      <p:sp>
        <p:nvSpPr>
          <p:cNvPr id="562" name="Google Shape;562;g38755284600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ba95db5c3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ba95db5c3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3ba95db5c3d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b70f279fc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b70f279fc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3b70f279fc1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f12002b25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f12002b257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3f12002b257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b70f279fc1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b70f279fc1_0_5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3b70f279fc1_0_5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f12002b2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f12002b25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3f12002b25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f12002b257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f12002b257_0_2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g3f12002b257_0_2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f12002b2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f12002b257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g3f12002b257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FB2FC49-9C1F-2516-3F03-2C8F7F30CF0F}"/>
              </a:ext>
            </a:extLst>
          </p:cNvPr>
          <p:cNvGrpSpPr/>
          <p:nvPr userDrawn="1"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D86F0DC8-EA4C-E2BB-05DC-A9F301BD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F08A10D7-7037-A3D8-40BD-54425E09168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D354BDC8-1660-32FD-C8AF-E6498DC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57" y="2563948"/>
            <a:ext cx="6299277" cy="1147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4" title="Subtitle">
            <a:extLst>
              <a:ext uri="{FF2B5EF4-FFF2-40B4-BE49-F238E27FC236}">
                <a16:creationId xmlns:a16="http://schemas.microsoft.com/office/drawing/2014/main" id="{74D1677B-781F-36D6-744C-A38675430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640" y="3730609"/>
            <a:ext cx="4865688" cy="134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4" name="Table Placeholder 11" title="Table">
            <a:extLst>
              <a:ext uri="{FF2B5EF4-FFF2-40B4-BE49-F238E27FC236}">
                <a16:creationId xmlns:a16="http://schemas.microsoft.com/office/drawing/2014/main" id="{28CB0212-B929-5E56-AD9E-BE5F9A43964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18678" y="214008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181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9"/>
          <p:cNvSpPr/>
          <p:nvPr/>
        </p:nvSpPr>
        <p:spPr>
          <a:xfrm rot="10800000" flipH="1">
            <a:off x="0" y="204"/>
            <a:ext cx="10625100" cy="5403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Google Shape;378;p39"/>
          <p:cNvCxnSpPr/>
          <p:nvPr/>
        </p:nvCxnSpPr>
        <p:spPr>
          <a:xfrm rot="10800000" flipH="1">
            <a:off x="0" y="1010096"/>
            <a:ext cx="1785300" cy="9075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9" name="Google Shape;379;p39" title="Title"/>
          <p:cNvSpPr txBox="1">
            <a:spLocks noGrp="1"/>
          </p:cNvSpPr>
          <p:nvPr>
            <p:ph type="title"/>
          </p:nvPr>
        </p:nvSpPr>
        <p:spPr>
          <a:xfrm>
            <a:off x="6283842" y="1987420"/>
            <a:ext cx="49116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39" title="Subtitle"/>
          <p:cNvSpPr txBox="1">
            <a:spLocks noGrp="1"/>
          </p:cNvSpPr>
          <p:nvPr>
            <p:ph type="body" idx="1"/>
          </p:nvPr>
        </p:nvSpPr>
        <p:spPr>
          <a:xfrm>
            <a:off x="6283842" y="3792046"/>
            <a:ext cx="49116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39"/>
          <p:cNvSpPr/>
          <p:nvPr/>
        </p:nvSpPr>
        <p:spPr>
          <a:xfrm>
            <a:off x="7754112" y="0"/>
            <a:ext cx="2258400" cy="742800"/>
          </a:xfrm>
          <a:prstGeom prst="parallelogram">
            <a:avLst>
              <a:gd name="adj" fmla="val 1958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39"/>
          <p:cNvCxnSpPr/>
          <p:nvPr/>
        </p:nvCxnSpPr>
        <p:spPr>
          <a:xfrm rot="10800000" flipH="1">
            <a:off x="0" y="408510"/>
            <a:ext cx="6595200" cy="34032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3" name="Google Shape;383;p39"/>
          <p:cNvSpPr>
            <a:spLocks noGrp="1"/>
          </p:cNvSpPr>
          <p:nvPr>
            <p:ph type="pic" idx="2"/>
          </p:nvPr>
        </p:nvSpPr>
        <p:spPr>
          <a:xfrm>
            <a:off x="1683398" y="860944"/>
            <a:ext cx="4428300" cy="5137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84" name="Google Shape;384;p39"/>
          <p:cNvCxnSpPr/>
          <p:nvPr/>
        </p:nvCxnSpPr>
        <p:spPr>
          <a:xfrm rot="10800000" flipH="1">
            <a:off x="-17837" y="5266898"/>
            <a:ext cx="1919700" cy="1001100"/>
          </a:xfrm>
          <a:prstGeom prst="straightConnector1">
            <a:avLst/>
          </a:prstGeom>
          <a:noFill/>
          <a:ln w="63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5" name="Google Shape;385;p39"/>
          <p:cNvSpPr/>
          <p:nvPr/>
        </p:nvSpPr>
        <p:spPr>
          <a:xfrm rot="-1641036">
            <a:off x="-139003" y="3407031"/>
            <a:ext cx="1438508" cy="236419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40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01">
  <p:cSld name="Text Layout 0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 title="Bullet Points"/>
          <p:cNvSpPr txBox="1">
            <a:spLocks noGrp="1"/>
          </p:cNvSpPr>
          <p:nvPr>
            <p:ph type="body" idx="1"/>
          </p:nvPr>
        </p:nvSpPr>
        <p:spPr>
          <a:xfrm>
            <a:off x="531378" y="3129540"/>
            <a:ext cx="4942800" cy="29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40"/>
          <p:cNvSpPr/>
          <p:nvPr/>
        </p:nvSpPr>
        <p:spPr>
          <a:xfrm rot="10800000">
            <a:off x="1839600" y="0"/>
            <a:ext cx="10352400" cy="5638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0"/>
          <p:cNvSpPr/>
          <p:nvPr/>
        </p:nvSpPr>
        <p:spPr>
          <a:xfrm flipH="1">
            <a:off x="2978200" y="-5"/>
            <a:ext cx="4121100" cy="1308000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0" name="Google Shape;390;p40"/>
          <p:cNvCxnSpPr/>
          <p:nvPr/>
        </p:nvCxnSpPr>
        <p:spPr>
          <a:xfrm rot="10800000" flipH="1">
            <a:off x="6375400" y="5047177"/>
            <a:ext cx="1524300" cy="18033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1" name="Google Shape;391;p40" title="Subtitle"/>
          <p:cNvSpPr txBox="1">
            <a:spLocks noGrp="1"/>
          </p:cNvSpPr>
          <p:nvPr>
            <p:ph type="body" idx="2"/>
          </p:nvPr>
        </p:nvSpPr>
        <p:spPr>
          <a:xfrm>
            <a:off x="531379" y="2496102"/>
            <a:ext cx="7342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40" title="Title "/>
          <p:cNvSpPr txBox="1">
            <a:spLocks noGrp="1"/>
          </p:cNvSpPr>
          <p:nvPr>
            <p:ph type="title"/>
          </p:nvPr>
        </p:nvSpPr>
        <p:spPr>
          <a:xfrm>
            <a:off x="531378" y="1241109"/>
            <a:ext cx="73428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40"/>
          <p:cNvSpPr>
            <a:spLocks noGrp="1"/>
          </p:cNvSpPr>
          <p:nvPr>
            <p:ph type="pic" idx="3"/>
          </p:nvPr>
        </p:nvSpPr>
        <p:spPr>
          <a:xfrm>
            <a:off x="6604000" y="0"/>
            <a:ext cx="5588100" cy="687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4" name="Google Shape;394;p40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971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02">
  <p:cSld name="Text Layout 02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/>
          <p:nvPr/>
        </p:nvSpPr>
        <p:spPr>
          <a:xfrm rot="10800000">
            <a:off x="1839600" y="0"/>
            <a:ext cx="10352400" cy="5638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1"/>
          <p:cNvSpPr>
            <a:spLocks noGrp="1"/>
          </p:cNvSpPr>
          <p:nvPr>
            <p:ph type="pic" idx="2"/>
          </p:nvPr>
        </p:nvSpPr>
        <p:spPr>
          <a:xfrm>
            <a:off x="6170177" y="1435100"/>
            <a:ext cx="6021900" cy="5422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9" name="Google Shape;399;p41" title="Bullet Points"/>
          <p:cNvSpPr txBox="1">
            <a:spLocks noGrp="1"/>
          </p:cNvSpPr>
          <p:nvPr>
            <p:ph type="body" idx="1"/>
          </p:nvPr>
        </p:nvSpPr>
        <p:spPr>
          <a:xfrm>
            <a:off x="531378" y="3129540"/>
            <a:ext cx="4942800" cy="29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1"/>
          <p:cNvSpPr/>
          <p:nvPr/>
        </p:nvSpPr>
        <p:spPr>
          <a:xfrm flipH="1">
            <a:off x="2978200" y="-5"/>
            <a:ext cx="4121100" cy="1308000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41"/>
          <p:cNvCxnSpPr/>
          <p:nvPr/>
        </p:nvCxnSpPr>
        <p:spPr>
          <a:xfrm rot="10800000" flipH="1">
            <a:off x="10352314" y="1185300"/>
            <a:ext cx="1839600" cy="1634100"/>
          </a:xfrm>
          <a:prstGeom prst="straightConnector1">
            <a:avLst/>
          </a:prstGeom>
          <a:noFill/>
          <a:ln w="63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2" name="Google Shape;402;p41" title="Subtitle"/>
          <p:cNvSpPr txBox="1">
            <a:spLocks noGrp="1"/>
          </p:cNvSpPr>
          <p:nvPr>
            <p:ph type="body" idx="3"/>
          </p:nvPr>
        </p:nvSpPr>
        <p:spPr>
          <a:xfrm>
            <a:off x="531379" y="2496102"/>
            <a:ext cx="7342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41" title="Title "/>
          <p:cNvSpPr txBox="1">
            <a:spLocks noGrp="1"/>
          </p:cNvSpPr>
          <p:nvPr>
            <p:ph type="title"/>
          </p:nvPr>
        </p:nvSpPr>
        <p:spPr>
          <a:xfrm>
            <a:off x="531378" y="1241109"/>
            <a:ext cx="73428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1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1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06" name="Google Shape;406;p41"/>
          <p:cNvSpPr txBox="1"/>
          <p:nvPr/>
        </p:nvSpPr>
        <p:spPr>
          <a:xfrm>
            <a:off x="11072378" y="235732"/>
            <a:ext cx="81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IN" sz="35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01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">
  <p:cSld name="1_Char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11072378" y="235732"/>
            <a:ext cx="81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IN" sz="35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42"/>
          <p:cNvGrpSpPr/>
          <p:nvPr/>
        </p:nvGrpSpPr>
        <p:grpSpPr>
          <a:xfrm flipH="1">
            <a:off x="7561240" y="1"/>
            <a:ext cx="4764075" cy="3540948"/>
            <a:chOff x="-124275" y="-1"/>
            <a:chExt cx="4764075" cy="3367200"/>
          </a:xfrm>
        </p:grpSpPr>
        <p:sp>
          <p:nvSpPr>
            <p:cNvPr id="411" name="Google Shape;411;p42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2" name="Google Shape;412;p42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3" name="Google Shape;413;p42"/>
            <p:cNvSpPr/>
            <p:nvPr/>
          </p:nvSpPr>
          <p:spPr>
            <a:xfrm rot="-2178996">
              <a:off x="-192226" y="1140837"/>
              <a:ext cx="1354503" cy="21481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42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2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18" name="Google Shape;418;p42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body" idx="2"/>
          </p:nvPr>
        </p:nvSpPr>
        <p:spPr>
          <a:xfrm>
            <a:off x="531814" y="2005762"/>
            <a:ext cx="5225700" cy="4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2" title="Chart"/>
          <p:cNvSpPr>
            <a:spLocks noGrp="1"/>
          </p:cNvSpPr>
          <p:nvPr>
            <p:ph type="chart" idx="3"/>
          </p:nvPr>
        </p:nvSpPr>
        <p:spPr>
          <a:xfrm>
            <a:off x="5796114" y="2005762"/>
            <a:ext cx="5719200" cy="4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288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3"/>
          <p:cNvSpPr/>
          <p:nvPr/>
        </p:nvSpPr>
        <p:spPr>
          <a:xfrm rot="10800000" flipH="1">
            <a:off x="0" y="98"/>
            <a:ext cx="11747700" cy="6299100"/>
          </a:xfrm>
          <a:prstGeom prst="rtTriangle">
            <a:avLst/>
          </a:prstGeom>
          <a:solidFill>
            <a:srgbClr val="92B4FF">
              <a:alpha val="4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3" title="Image"/>
          <p:cNvSpPr>
            <a:spLocks noGrp="1"/>
          </p:cNvSpPr>
          <p:nvPr>
            <p:ph type="pic" idx="2"/>
          </p:nvPr>
        </p:nvSpPr>
        <p:spPr>
          <a:xfrm>
            <a:off x="359229" y="326570"/>
            <a:ext cx="11473500" cy="6204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425" name="Google Shape;425;p43"/>
          <p:cNvCxnSpPr/>
          <p:nvPr/>
        </p:nvCxnSpPr>
        <p:spPr>
          <a:xfrm rot="10800000" flipH="1">
            <a:off x="0" y="5345058"/>
            <a:ext cx="2362500" cy="1240800"/>
          </a:xfrm>
          <a:prstGeom prst="straightConnector1">
            <a:avLst/>
          </a:prstGeom>
          <a:noFill/>
          <a:ln w="63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6" name="Google Shape;426;p43" title="Title "/>
          <p:cNvSpPr txBox="1">
            <a:spLocks noGrp="1"/>
          </p:cNvSpPr>
          <p:nvPr>
            <p:ph type="title"/>
          </p:nvPr>
        </p:nvSpPr>
        <p:spPr>
          <a:xfrm>
            <a:off x="359229" y="558802"/>
            <a:ext cx="8333100" cy="939600"/>
          </a:xfrm>
          <a:prstGeom prst="rect">
            <a:avLst/>
          </a:prstGeom>
          <a:solidFill>
            <a:schemeClr val="lt1">
              <a:alpha val="89410"/>
            </a:schemeClr>
          </a:solidFill>
          <a:ln>
            <a:noFill/>
          </a:ln>
        </p:spPr>
        <p:txBody>
          <a:bodyPr spcFirstLastPara="1" wrap="square" lIns="288000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4"/>
          <p:cNvSpPr txBox="1">
            <a:spLocks noGrp="1"/>
          </p:cNvSpPr>
          <p:nvPr>
            <p:ph type="body" idx="1"/>
          </p:nvPr>
        </p:nvSpPr>
        <p:spPr>
          <a:xfrm>
            <a:off x="6822929" y="3461163"/>
            <a:ext cx="3445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44"/>
          <p:cNvSpPr txBox="1">
            <a:spLocks noGrp="1"/>
          </p:cNvSpPr>
          <p:nvPr>
            <p:ph type="body" idx="2"/>
          </p:nvPr>
        </p:nvSpPr>
        <p:spPr>
          <a:xfrm>
            <a:off x="6822929" y="3839451"/>
            <a:ext cx="3445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4"/>
          <p:cNvSpPr txBox="1">
            <a:spLocks noGrp="1"/>
          </p:cNvSpPr>
          <p:nvPr>
            <p:ph type="body" idx="3"/>
          </p:nvPr>
        </p:nvSpPr>
        <p:spPr>
          <a:xfrm>
            <a:off x="6822928" y="4216669"/>
            <a:ext cx="34455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44"/>
          <p:cNvSpPr txBox="1">
            <a:spLocks noGrp="1"/>
          </p:cNvSpPr>
          <p:nvPr>
            <p:ph type="body" idx="4"/>
          </p:nvPr>
        </p:nvSpPr>
        <p:spPr>
          <a:xfrm>
            <a:off x="6822929" y="4594957"/>
            <a:ext cx="3445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44"/>
          <p:cNvSpPr/>
          <p:nvPr/>
        </p:nvSpPr>
        <p:spPr>
          <a:xfrm>
            <a:off x="6458938" y="3505247"/>
            <a:ext cx="258822" cy="2588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4"/>
          <p:cNvSpPr/>
          <p:nvPr/>
        </p:nvSpPr>
        <p:spPr>
          <a:xfrm>
            <a:off x="6507622" y="3897986"/>
            <a:ext cx="161514" cy="2960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4"/>
          <p:cNvSpPr/>
          <p:nvPr/>
        </p:nvSpPr>
        <p:spPr>
          <a:xfrm>
            <a:off x="6458938" y="4327945"/>
            <a:ext cx="258822" cy="1882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4"/>
          <p:cNvSpPr/>
          <p:nvPr/>
        </p:nvSpPr>
        <p:spPr>
          <a:xfrm>
            <a:off x="6471716" y="4650082"/>
            <a:ext cx="233334" cy="2333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4"/>
          <p:cNvSpPr/>
          <p:nvPr/>
        </p:nvSpPr>
        <p:spPr>
          <a:xfrm rot="10800000" flipH="1">
            <a:off x="0" y="204"/>
            <a:ext cx="10625100" cy="5403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8" name="Google Shape;438;p44"/>
          <p:cNvCxnSpPr/>
          <p:nvPr/>
        </p:nvCxnSpPr>
        <p:spPr>
          <a:xfrm rot="10800000" flipH="1">
            <a:off x="0" y="-44"/>
            <a:ext cx="6030900" cy="30045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44"/>
          <p:cNvCxnSpPr/>
          <p:nvPr/>
        </p:nvCxnSpPr>
        <p:spPr>
          <a:xfrm rot="10800000" flipH="1">
            <a:off x="9004301" y="3924099"/>
            <a:ext cx="3187500" cy="16893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0" name="Google Shape;440;p44"/>
          <p:cNvCxnSpPr/>
          <p:nvPr/>
        </p:nvCxnSpPr>
        <p:spPr>
          <a:xfrm rot="10800000" flipH="1">
            <a:off x="-17837" y="4699970"/>
            <a:ext cx="1919700" cy="1001100"/>
          </a:xfrm>
          <a:prstGeom prst="straightConnector1">
            <a:avLst/>
          </a:prstGeom>
          <a:noFill/>
          <a:ln w="63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1" name="Google Shape;441;p44"/>
          <p:cNvSpPr>
            <a:spLocks noGrp="1"/>
          </p:cNvSpPr>
          <p:nvPr>
            <p:ph type="pic" idx="5"/>
          </p:nvPr>
        </p:nvSpPr>
        <p:spPr>
          <a:xfrm>
            <a:off x="1683398" y="860944"/>
            <a:ext cx="4428300" cy="5137200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Google Shape;442;p44" title="Title"/>
          <p:cNvSpPr txBox="1">
            <a:spLocks noGrp="1"/>
          </p:cNvSpPr>
          <p:nvPr>
            <p:ph type="ctrTitle"/>
          </p:nvPr>
        </p:nvSpPr>
        <p:spPr>
          <a:xfrm>
            <a:off x="6375721" y="1821022"/>
            <a:ext cx="4853700" cy="1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129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5"/>
          <p:cNvSpPr/>
          <p:nvPr/>
        </p:nvSpPr>
        <p:spPr>
          <a:xfrm rot="10800000" flipH="1">
            <a:off x="0" y="204"/>
            <a:ext cx="10625100" cy="5403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5"/>
          <p:cNvSpPr/>
          <p:nvPr/>
        </p:nvSpPr>
        <p:spPr>
          <a:xfrm rot="-1641222">
            <a:off x="-637216" y="3588157"/>
            <a:ext cx="3859998" cy="1746983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7" name="Google Shape;447;p45"/>
          <p:cNvCxnSpPr/>
          <p:nvPr/>
        </p:nvCxnSpPr>
        <p:spPr>
          <a:xfrm rot="10800000" flipH="1">
            <a:off x="0" y="1010096"/>
            <a:ext cx="1785300" cy="9075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8" name="Google Shape;448;p45" title="Title"/>
          <p:cNvSpPr txBox="1">
            <a:spLocks noGrp="1"/>
          </p:cNvSpPr>
          <p:nvPr>
            <p:ph type="title"/>
          </p:nvPr>
        </p:nvSpPr>
        <p:spPr>
          <a:xfrm>
            <a:off x="6283842" y="1987420"/>
            <a:ext cx="49116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45" title="Subtitle"/>
          <p:cNvSpPr txBox="1">
            <a:spLocks noGrp="1"/>
          </p:cNvSpPr>
          <p:nvPr>
            <p:ph type="body" idx="1"/>
          </p:nvPr>
        </p:nvSpPr>
        <p:spPr>
          <a:xfrm>
            <a:off x="6283842" y="3792046"/>
            <a:ext cx="49116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50" name="Google Shape;450;p45"/>
          <p:cNvCxnSpPr/>
          <p:nvPr/>
        </p:nvCxnSpPr>
        <p:spPr>
          <a:xfrm rot="10800000" flipH="1">
            <a:off x="9004301" y="3924099"/>
            <a:ext cx="3187500" cy="16893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1" name="Google Shape;451;p45"/>
          <p:cNvSpPr/>
          <p:nvPr/>
        </p:nvSpPr>
        <p:spPr>
          <a:xfrm>
            <a:off x="7754112" y="0"/>
            <a:ext cx="2258400" cy="742800"/>
          </a:xfrm>
          <a:prstGeom prst="parallelogram">
            <a:avLst>
              <a:gd name="adj" fmla="val 1958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2" name="Google Shape;452;p45"/>
          <p:cNvCxnSpPr/>
          <p:nvPr/>
        </p:nvCxnSpPr>
        <p:spPr>
          <a:xfrm rot="10800000" flipH="1">
            <a:off x="0" y="408510"/>
            <a:ext cx="6595200" cy="34032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3" name="Google Shape;453;p45"/>
          <p:cNvCxnSpPr/>
          <p:nvPr/>
        </p:nvCxnSpPr>
        <p:spPr>
          <a:xfrm rot="10800000" flipH="1">
            <a:off x="-17837" y="5266898"/>
            <a:ext cx="1919700" cy="1001100"/>
          </a:xfrm>
          <a:prstGeom prst="straightConnector1">
            <a:avLst/>
          </a:prstGeom>
          <a:noFill/>
          <a:ln w="63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4" name="Google Shape;454;p45"/>
          <p:cNvSpPr/>
          <p:nvPr/>
        </p:nvSpPr>
        <p:spPr>
          <a:xfrm rot="-1641036">
            <a:off x="-139003" y="3407031"/>
            <a:ext cx="1438508" cy="236419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600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46"/>
          <p:cNvCxnSpPr/>
          <p:nvPr/>
        </p:nvCxnSpPr>
        <p:spPr>
          <a:xfrm rot="10800000">
            <a:off x="-9428" y="3634056"/>
            <a:ext cx="1912800" cy="15729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58" name="Google Shape;458;p46"/>
          <p:cNvGrpSpPr/>
          <p:nvPr/>
        </p:nvGrpSpPr>
        <p:grpSpPr>
          <a:xfrm flipH="1">
            <a:off x="7561240" y="1"/>
            <a:ext cx="4764075" cy="3540948"/>
            <a:chOff x="-124275" y="-1"/>
            <a:chExt cx="4764075" cy="3367200"/>
          </a:xfrm>
        </p:grpSpPr>
        <p:sp>
          <p:nvSpPr>
            <p:cNvPr id="459" name="Google Shape;459;p46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0" name="Google Shape;460;p46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1" name="Google Shape;461;p46"/>
            <p:cNvSpPr/>
            <p:nvPr/>
          </p:nvSpPr>
          <p:spPr>
            <a:xfrm rot="-2178996">
              <a:off x="-192226" y="1140837"/>
              <a:ext cx="1354503" cy="21481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46"/>
          <p:cNvSpPr txBox="1"/>
          <p:nvPr/>
        </p:nvSpPr>
        <p:spPr>
          <a:xfrm>
            <a:off x="11072378" y="235732"/>
            <a:ext cx="81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IN" sz="35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6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6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46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66" name="Google Shape;466;p46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46"/>
          <p:cNvSpPr txBox="1">
            <a:spLocks noGrp="1"/>
          </p:cNvSpPr>
          <p:nvPr>
            <p:ph type="body" idx="1"/>
          </p:nvPr>
        </p:nvSpPr>
        <p:spPr>
          <a:xfrm>
            <a:off x="518678" y="1671924"/>
            <a:ext cx="10835100" cy="45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105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0" name="Google Shape;470;p47"/>
          <p:cNvCxnSpPr/>
          <p:nvPr/>
        </p:nvCxnSpPr>
        <p:spPr>
          <a:xfrm rot="10800000">
            <a:off x="-9428" y="3634056"/>
            <a:ext cx="1912800" cy="15729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71" name="Google Shape;471;p47"/>
          <p:cNvGrpSpPr/>
          <p:nvPr/>
        </p:nvGrpSpPr>
        <p:grpSpPr>
          <a:xfrm flipH="1">
            <a:off x="7561240" y="1"/>
            <a:ext cx="4764075" cy="3540948"/>
            <a:chOff x="-124275" y="-1"/>
            <a:chExt cx="4764075" cy="3367200"/>
          </a:xfrm>
        </p:grpSpPr>
        <p:sp>
          <p:nvSpPr>
            <p:cNvPr id="472" name="Google Shape;472;p47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3" name="Google Shape;473;p47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4" name="Google Shape;474;p47"/>
            <p:cNvSpPr/>
            <p:nvPr/>
          </p:nvSpPr>
          <p:spPr>
            <a:xfrm rot="-2178996">
              <a:off x="-192226" y="1140837"/>
              <a:ext cx="1354503" cy="21481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47"/>
          <p:cNvSpPr txBox="1"/>
          <p:nvPr/>
        </p:nvSpPr>
        <p:spPr>
          <a:xfrm>
            <a:off x="11072378" y="235732"/>
            <a:ext cx="81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IN" sz="35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7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7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47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79" name="Google Shape;479;p47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47"/>
          <p:cNvSpPr txBox="1">
            <a:spLocks noGrp="1"/>
          </p:cNvSpPr>
          <p:nvPr>
            <p:ph type="body" idx="1"/>
          </p:nvPr>
        </p:nvSpPr>
        <p:spPr>
          <a:xfrm>
            <a:off x="529687" y="1651044"/>
            <a:ext cx="5181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47"/>
          <p:cNvSpPr txBox="1">
            <a:spLocks noGrp="1"/>
          </p:cNvSpPr>
          <p:nvPr>
            <p:ph type="body" idx="2"/>
          </p:nvPr>
        </p:nvSpPr>
        <p:spPr>
          <a:xfrm>
            <a:off x="6172200" y="1651044"/>
            <a:ext cx="5181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490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8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4" name="Google Shape;484;p48"/>
          <p:cNvCxnSpPr/>
          <p:nvPr/>
        </p:nvCxnSpPr>
        <p:spPr>
          <a:xfrm rot="10800000">
            <a:off x="-9428" y="3634056"/>
            <a:ext cx="1912800" cy="15729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5" name="Google Shape;485;p48"/>
          <p:cNvGrpSpPr/>
          <p:nvPr/>
        </p:nvGrpSpPr>
        <p:grpSpPr>
          <a:xfrm flipH="1">
            <a:off x="7561240" y="1"/>
            <a:ext cx="4764075" cy="3540948"/>
            <a:chOff x="-124275" y="-1"/>
            <a:chExt cx="4764075" cy="3367200"/>
          </a:xfrm>
        </p:grpSpPr>
        <p:sp>
          <p:nvSpPr>
            <p:cNvPr id="486" name="Google Shape;486;p48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7" name="Google Shape;487;p48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8" name="Google Shape;488;p48"/>
            <p:cNvSpPr/>
            <p:nvPr/>
          </p:nvSpPr>
          <p:spPr>
            <a:xfrm rot="-2178996">
              <a:off x="-192226" y="1140837"/>
              <a:ext cx="1354503" cy="21481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48"/>
          <p:cNvSpPr txBox="1"/>
          <p:nvPr/>
        </p:nvSpPr>
        <p:spPr>
          <a:xfrm>
            <a:off x="11072378" y="235732"/>
            <a:ext cx="81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IN" sz="35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8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8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48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93" name="Google Shape;493;p48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48"/>
          <p:cNvSpPr txBox="1">
            <a:spLocks noGrp="1"/>
          </p:cNvSpPr>
          <p:nvPr>
            <p:ph type="body" idx="1"/>
          </p:nvPr>
        </p:nvSpPr>
        <p:spPr>
          <a:xfrm>
            <a:off x="518678" y="1681163"/>
            <a:ext cx="5382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4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48"/>
          <p:cNvSpPr txBox="1">
            <a:spLocks noGrp="1"/>
          </p:cNvSpPr>
          <p:nvPr>
            <p:ph type="body" idx="3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48"/>
          <p:cNvSpPr txBox="1">
            <a:spLocks noGrp="1"/>
          </p:cNvSpPr>
          <p:nvPr>
            <p:ph type="body" idx="4"/>
          </p:nvPr>
        </p:nvSpPr>
        <p:spPr>
          <a:xfrm>
            <a:off x="518678" y="2505075"/>
            <a:ext cx="5391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998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9640852A-1847-FBBC-C0D9-C47AE65B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9191069" y="3954255"/>
            <a:ext cx="2459690" cy="287231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69E253-1B9B-0CF5-FAFD-BEE8C744CF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56" y="4032791"/>
            <a:ext cx="2872314" cy="1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9"/>
          <p:cNvSpPr/>
          <p:nvPr/>
        </p:nvSpPr>
        <p:spPr>
          <a:xfrm rot="10800000" flipH="1">
            <a:off x="0" y="204"/>
            <a:ext cx="10625100" cy="5403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1" name="Google Shape;501;p49"/>
          <p:cNvCxnSpPr/>
          <p:nvPr/>
        </p:nvCxnSpPr>
        <p:spPr>
          <a:xfrm rot="10800000" flipH="1">
            <a:off x="0" y="-44"/>
            <a:ext cx="6030900" cy="30045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2" name="Google Shape;502;p49"/>
          <p:cNvCxnSpPr/>
          <p:nvPr/>
        </p:nvCxnSpPr>
        <p:spPr>
          <a:xfrm rot="10800000" flipH="1">
            <a:off x="9004301" y="3924099"/>
            <a:ext cx="3187500" cy="16893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3" name="Google Shape;503;p49" title="Title"/>
          <p:cNvSpPr txBox="1">
            <a:spLocks noGrp="1"/>
          </p:cNvSpPr>
          <p:nvPr>
            <p:ph type="ctrTitle"/>
          </p:nvPr>
        </p:nvSpPr>
        <p:spPr>
          <a:xfrm>
            <a:off x="719170" y="4374036"/>
            <a:ext cx="53115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cxnSp>
        <p:nvCxnSpPr>
          <p:cNvPr id="504" name="Google Shape;504;p49"/>
          <p:cNvCxnSpPr/>
          <p:nvPr/>
        </p:nvCxnSpPr>
        <p:spPr>
          <a:xfrm rot="10800000" flipH="1">
            <a:off x="-17837" y="4699970"/>
            <a:ext cx="1919700" cy="1001100"/>
          </a:xfrm>
          <a:prstGeom prst="straightConnector1">
            <a:avLst/>
          </a:prstGeom>
          <a:noFill/>
          <a:ln w="63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5" name="Google Shape;505;p49"/>
          <p:cNvSpPr txBox="1">
            <a:spLocks noGrp="1"/>
          </p:cNvSpPr>
          <p:nvPr>
            <p:ph type="body" idx="1"/>
          </p:nvPr>
        </p:nvSpPr>
        <p:spPr>
          <a:xfrm>
            <a:off x="719170" y="5701069"/>
            <a:ext cx="53115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9"/>
          <p:cNvSpPr txBox="1">
            <a:spLocks noGrp="1"/>
          </p:cNvSpPr>
          <p:nvPr>
            <p:ph type="body" idx="2"/>
          </p:nvPr>
        </p:nvSpPr>
        <p:spPr>
          <a:xfrm>
            <a:off x="6161316" y="2290713"/>
            <a:ext cx="58035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64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0"/>
          <p:cNvSpPr/>
          <p:nvPr/>
        </p:nvSpPr>
        <p:spPr>
          <a:xfrm rot="10800000" flipH="1">
            <a:off x="0" y="204"/>
            <a:ext cx="10625100" cy="5403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50"/>
          <p:cNvCxnSpPr/>
          <p:nvPr/>
        </p:nvCxnSpPr>
        <p:spPr>
          <a:xfrm rot="10800000" flipH="1">
            <a:off x="0" y="-44"/>
            <a:ext cx="6030900" cy="30045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50"/>
          <p:cNvCxnSpPr/>
          <p:nvPr/>
        </p:nvCxnSpPr>
        <p:spPr>
          <a:xfrm rot="10800000" flipH="1">
            <a:off x="9004301" y="3924099"/>
            <a:ext cx="3187500" cy="16893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2" name="Google Shape;512;p50" title="Title"/>
          <p:cNvSpPr txBox="1">
            <a:spLocks noGrp="1"/>
          </p:cNvSpPr>
          <p:nvPr>
            <p:ph type="ctrTitle"/>
          </p:nvPr>
        </p:nvSpPr>
        <p:spPr>
          <a:xfrm>
            <a:off x="719170" y="4374036"/>
            <a:ext cx="53115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cxnSp>
        <p:nvCxnSpPr>
          <p:cNvPr id="513" name="Google Shape;513;p50"/>
          <p:cNvCxnSpPr/>
          <p:nvPr/>
        </p:nvCxnSpPr>
        <p:spPr>
          <a:xfrm rot="10800000" flipH="1">
            <a:off x="-17837" y="4699970"/>
            <a:ext cx="1919700" cy="1001100"/>
          </a:xfrm>
          <a:prstGeom prst="straightConnector1">
            <a:avLst/>
          </a:prstGeom>
          <a:noFill/>
          <a:ln w="63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50"/>
          <p:cNvSpPr txBox="1">
            <a:spLocks noGrp="1"/>
          </p:cNvSpPr>
          <p:nvPr>
            <p:ph type="body" idx="1"/>
          </p:nvPr>
        </p:nvSpPr>
        <p:spPr>
          <a:xfrm>
            <a:off x="719170" y="5701069"/>
            <a:ext cx="53115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5" name="Google Shape;515;p50"/>
          <p:cNvSpPr>
            <a:spLocks noGrp="1"/>
          </p:cNvSpPr>
          <p:nvPr>
            <p:ph type="pic" idx="2"/>
          </p:nvPr>
        </p:nvSpPr>
        <p:spPr>
          <a:xfrm>
            <a:off x="6249970" y="2271860"/>
            <a:ext cx="5715300" cy="4360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260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1"/>
          <p:cNvSpPr/>
          <p:nvPr/>
        </p:nvSpPr>
        <p:spPr>
          <a:xfrm>
            <a:off x="17179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8" name="Google Shape;518;p51"/>
          <p:cNvGrpSpPr/>
          <p:nvPr/>
        </p:nvGrpSpPr>
        <p:grpSpPr>
          <a:xfrm flipH="1">
            <a:off x="7561241" y="1"/>
            <a:ext cx="4639800" cy="3540948"/>
            <a:chOff x="0" y="-1"/>
            <a:chExt cx="4639800" cy="3367200"/>
          </a:xfrm>
        </p:grpSpPr>
        <p:sp>
          <p:nvSpPr>
            <p:cNvPr id="519" name="Google Shape;519;p51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0" name="Google Shape;520;p51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1" name="Google Shape;521;p51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1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51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96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2"/>
          <p:cNvSpPr txBox="1"/>
          <p:nvPr/>
        </p:nvSpPr>
        <p:spPr>
          <a:xfrm>
            <a:off x="11072378" y="235732"/>
            <a:ext cx="81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IN" sz="35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7" name="Google Shape;527;p52"/>
          <p:cNvGrpSpPr/>
          <p:nvPr/>
        </p:nvGrpSpPr>
        <p:grpSpPr>
          <a:xfrm flipH="1">
            <a:off x="7561240" y="1"/>
            <a:ext cx="4764075" cy="3540948"/>
            <a:chOff x="-124275" y="-1"/>
            <a:chExt cx="4764075" cy="3367200"/>
          </a:xfrm>
        </p:grpSpPr>
        <p:sp>
          <p:nvSpPr>
            <p:cNvPr id="528" name="Google Shape;528;p52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" name="Google Shape;529;p52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30" name="Google Shape;530;p52"/>
            <p:cNvSpPr/>
            <p:nvPr/>
          </p:nvSpPr>
          <p:spPr>
            <a:xfrm rot="-2178996">
              <a:off x="-192226" y="1140837"/>
              <a:ext cx="1354503" cy="21481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52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2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52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34" name="Google Shape;534;p52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8330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14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3"/>
          <p:cNvSpPr txBox="1"/>
          <p:nvPr/>
        </p:nvSpPr>
        <p:spPr>
          <a:xfrm>
            <a:off x="11072378" y="235732"/>
            <a:ext cx="814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IN" sz="35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53"/>
          <p:cNvGrpSpPr/>
          <p:nvPr/>
        </p:nvGrpSpPr>
        <p:grpSpPr>
          <a:xfrm flipH="1">
            <a:off x="7561240" y="1"/>
            <a:ext cx="4764075" cy="3540948"/>
            <a:chOff x="-124275" y="-1"/>
            <a:chExt cx="4764075" cy="3367200"/>
          </a:xfrm>
        </p:grpSpPr>
        <p:sp>
          <p:nvSpPr>
            <p:cNvPr id="539" name="Google Shape;539;p53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0" name="Google Shape;540;p53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1" name="Google Shape;541;p53"/>
            <p:cNvSpPr/>
            <p:nvPr/>
          </p:nvSpPr>
          <p:spPr>
            <a:xfrm rot="-2178996">
              <a:off x="-192226" y="1140837"/>
              <a:ext cx="1354503" cy="214810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53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53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53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45" name="Google Shape;545;p53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8330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53"/>
          <p:cNvSpPr txBox="1">
            <a:spLocks noGrp="1"/>
          </p:cNvSpPr>
          <p:nvPr>
            <p:ph type="body" idx="1"/>
          </p:nvPr>
        </p:nvSpPr>
        <p:spPr>
          <a:xfrm>
            <a:off x="1526131" y="1979613"/>
            <a:ext cx="9139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309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4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10835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97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CDD5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9640852A-1847-FBBC-C0D9-C47AE65B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9191069" y="3954255"/>
            <a:ext cx="2459690" cy="2872312"/>
          </a:xfrm>
          <a:prstGeom prst="hexagon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69E253-1B9B-0CF5-FAFD-BEE8C744CF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56" y="4032791"/>
            <a:ext cx="2872314" cy="1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6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CDD5E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1308-0752-D831-D417-3EAB4B2ED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FA07F-CF54-DA56-163B-D209C31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DD98D-5588-9401-22C4-630A38FA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30A9-15D6-4986-CB3B-F211D26D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6D3F-5DFC-016F-01BB-96CFCFC5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58AE-8CBA-885D-AEDF-57DFBEAD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515B-5A67-5232-4653-E0B02CF5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952B-0C47-B448-3FB3-9D95C072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F2E7-9B2F-C943-79DC-9A18BD46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82C4-33C0-EC3E-32CE-8664BE67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7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C76D-9D37-C440-926C-362BB560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0C530-59AE-00B8-7583-3A455A82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4448-04B2-571C-F9EC-6F03942C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A81C8-0A62-2576-EAB5-909E7FC8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605E-6EDC-BA23-F7CE-7CA575BB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66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AC99-D716-3D65-2DF4-FF97C33A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B89B-531B-6620-B647-A60A93EC2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1DA49-A580-D56B-4C57-124E125A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46F6C-BE94-B649-DC72-0F26DC51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46E3-C75F-A26E-A015-7DFB7122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26545-391C-E167-888E-24F74382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79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E4EE-466F-9DAB-B868-A537ED7A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8A5C-0253-2DEC-9149-F9A216600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1F827-C123-42A3-104F-22245108C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F1D35-8791-5683-9945-1F7A66EF0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FA893-3D59-EB8A-0815-0CA3FFCA6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40B8B-6BD5-8544-F8C9-6825FC53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E7319-4054-FB13-C9FE-0D5DEEDA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46D5E-6BE8-B7EC-E704-B8172394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 w="9525" cap="flat" cmpd="sng" algn="ctr">
            <a:solidFill>
              <a:srgbClr val="CDD5E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6AA080-8FF2-739A-7EA4-FB4081E95949}"/>
              </a:ext>
            </a:extLst>
          </p:cNvPr>
          <p:cNvGrpSpPr/>
          <p:nvPr userDrawn="1"/>
        </p:nvGrpSpPr>
        <p:grpSpPr>
          <a:xfrm>
            <a:off x="865404" y="2926872"/>
            <a:ext cx="2880938" cy="2596104"/>
            <a:chOff x="865404" y="2926872"/>
            <a:chExt cx="2880938" cy="2596104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F3D1D50-1647-CCFE-4F2A-83A67E784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71715" y="2856975"/>
              <a:ext cx="2459690" cy="2872312"/>
            </a:xfrm>
            <a:prstGeom prst="hexagon">
              <a:avLst/>
            </a:prstGeom>
            <a:solidFill>
              <a:srgbClr val="CDD5E4"/>
            </a:solidFill>
            <a:ln>
              <a:solidFill>
                <a:srgbClr val="CDD5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38E92071-916B-4733-1EA1-375B5AE595C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5" name="Title 17">
            <a:extLst>
              <a:ext uri="{FF2B5EF4-FFF2-40B4-BE49-F238E27FC236}">
                <a16:creationId xmlns:a16="http://schemas.microsoft.com/office/drawing/2014/main" id="{CE8C2182-7142-332F-4321-CF8EE5CF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57" y="2563948"/>
            <a:ext cx="6299277" cy="1147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 title="Subtitle">
            <a:extLst>
              <a:ext uri="{FF2B5EF4-FFF2-40B4-BE49-F238E27FC236}">
                <a16:creationId xmlns:a16="http://schemas.microsoft.com/office/drawing/2014/main" id="{4333FB41-665C-5FBC-ADBD-C79698EC27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640" y="3730609"/>
            <a:ext cx="4865688" cy="135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106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CC0C-02BA-7B5A-B1A7-08661BC5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2427A-C165-6C75-AC60-D858714D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D38F3-C7A2-DA44-21F5-B8BEDDD9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47412-4DFD-746E-DCF1-9FCACFCF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E12B7-895F-47B9-126B-6F24170D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AEC10-4509-9F0E-BFAD-F5A83048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E5DF2-4281-D7B4-34FA-7FFAE909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0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D6EA-4618-7A23-6EB3-86957E15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877E-6A73-A1A8-226F-A1829AAC5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83922-35E1-BE55-198B-C31C5EF5C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E9639-5CCA-BC64-C29C-579C61CC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58CD5-A99D-2474-BE63-124F5816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10785-44D2-938C-08A0-34BEB55C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74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0FFD-7462-5F2C-8C0B-EE9B507A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C319C-9C14-05AF-3BEF-586F626CD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F0890-5B87-7E6D-A8A7-1E907B33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AE33-3E3E-90F2-7041-6B65CA21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16521-EFB0-4149-ED81-1C306DFB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A636D-133E-D430-E489-A5412528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8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EA83-E269-B92E-F9FB-1C17DF829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358C-3941-847C-CA4A-90BA179D6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1CC7E-8F0C-A888-89D8-2AB34248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0AE8-7A3B-26DD-F6D9-44F42D25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C83BB-E1E7-B6D4-4F6A-58140E58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1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C14B0-0F7B-9722-5F56-56E07B257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31AC0-3899-D248-C06D-AECE6D333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29D04-D854-9E78-2A81-A60F4D34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0BDB6-BEFE-AD8F-6960-BAD6AB41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0A256-C890-CCBB-1CC1-CF4573DD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0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FE0F-49ED-7F08-DDFB-6BD919A4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A0F74-8F72-E306-6F23-8B8B5418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4566-AF0E-D74A-F250-8FD914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4AC34-F6A9-6FEC-7BC4-EF7230D9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65e55ffa2d_0_261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g365e55ffa2d_0_261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g365e55ffa2d_0_2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3" name="Google Shape;413;g365e55ffa2d_0_2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4" name="Google Shape;414;g365e55ffa2d_0_2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65e55ffa2d_0_26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g365e55ffa2d_0_26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g365e55ffa2d_0_26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9" name="Google Shape;419;g365e55ffa2d_0_26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0" name="Google Shape;420;g365e55ffa2d_0_26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4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65e55ffa2d_0_273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g365e55ffa2d_0_273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g365e55ffa2d_0_27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5" name="Google Shape;425;g365e55ffa2d_0_27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6" name="Google Shape;426;g365e55ffa2d_0_27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DC6D-08AE-AF83-79AF-5D885D32B6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37924D2-2AB4-4BE1-9687-836615C72DF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7837" y="0"/>
              <a:ext cx="10625328" cy="5404110"/>
            </a:xfrm>
            <a:prstGeom prst="rtTriangle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BC534-BFA1-4292-899F-03AC711BF7C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-17"/>
              <a:ext cx="2575418" cy="12830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2849C0-AA0D-4E1A-B4B6-E6A5917AC0A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4700022"/>
              <a:ext cx="1919789" cy="1001054"/>
            </a:xfrm>
            <a:prstGeom prst="line">
              <a:avLst/>
            </a:prstGeom>
            <a:ln w="9525" cap="flat" cmpd="sng" algn="ctr">
              <a:solidFill>
                <a:srgbClr val="0019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Title 18">
            <a:extLst>
              <a:ext uri="{FF2B5EF4-FFF2-40B4-BE49-F238E27FC236}">
                <a16:creationId xmlns:a16="http://schemas.microsoft.com/office/drawing/2014/main" id="{5853B608-2411-AC08-3ADC-699310F9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31" y="209029"/>
            <a:ext cx="8040029" cy="1147968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11CC9A-A569-50DA-6C68-90BDE363F6B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58369" y="369528"/>
            <a:ext cx="2060902" cy="1862204"/>
            <a:chOff x="1850735" y="3352487"/>
            <a:chExt cx="2872315" cy="259538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FC3F7801-FF74-B7FE-4085-5A0998188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A27A51AA-CA2F-A6F2-464B-8F1BFDCB09C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ADF032-66E1-BF4C-F18A-BCE7C0326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297" y="2277476"/>
            <a:ext cx="10101263" cy="4371495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>
                <a:solidFill>
                  <a:srgbClr val="00194C"/>
                </a:solidFill>
              </a:defRPr>
            </a:lvl1pPr>
            <a:lvl2pPr>
              <a:buClr>
                <a:srgbClr val="00194C"/>
              </a:buClr>
              <a:defRPr>
                <a:solidFill>
                  <a:srgbClr val="00194C"/>
                </a:solidFill>
              </a:defRPr>
            </a:lvl2pPr>
            <a:lvl3pPr>
              <a:buClr>
                <a:srgbClr val="00194C"/>
              </a:buClr>
              <a:defRPr>
                <a:solidFill>
                  <a:srgbClr val="00194C"/>
                </a:solidFill>
              </a:defRPr>
            </a:lvl3pPr>
            <a:lvl4pPr>
              <a:buClr>
                <a:srgbClr val="00194C"/>
              </a:buClr>
              <a:defRPr>
                <a:solidFill>
                  <a:srgbClr val="00194C"/>
                </a:solidFill>
              </a:defRPr>
            </a:lvl4pPr>
            <a:lvl5pPr>
              <a:buClr>
                <a:srgbClr val="00194C"/>
              </a:buCl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1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65e55ffa2d_0_27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g365e55ffa2d_0_27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30" name="Google Shape;430;g365e55ffa2d_0_279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31" name="Google Shape;431;g365e55ffa2d_0_27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2" name="Google Shape;432;g365e55ffa2d_0_27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3" name="Google Shape;433;g365e55ffa2d_0_27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36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65e55ffa2d_0_28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g365e55ffa2d_0_286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7" name="Google Shape;437;g365e55ffa2d_0_286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00" cy="2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38" name="Google Shape;438;g365e55ffa2d_0_286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9" name="Google Shape;439;g365e55ffa2d_0_286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600" cy="2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0" name="Google Shape;440;g365e55ffa2d_0_28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1" name="Google Shape;441;g365e55ffa2d_0_28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2" name="Google Shape;442;g365e55ffa2d_0_28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59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65e55ffa2d_0_29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g365e55ffa2d_0_29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6" name="Google Shape;446;g365e55ffa2d_0_29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7" name="Google Shape;447;g365e55ffa2d_0_29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25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65e55ffa2d_0_30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600" cy="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g365e55ffa2d_0_300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7800" cy="3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451" name="Google Shape;451;g365e55ffa2d_0_300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600" cy="3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452" name="Google Shape;452;g365e55ffa2d_0_30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3" name="Google Shape;453;g365e55ffa2d_0_30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4" name="Google Shape;454;g365e55ffa2d_0_30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74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65e55ffa2d_0_307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g365e55ffa2d_0_307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365e55ffa2d_0_307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459" name="Google Shape;459;g365e55ffa2d_0_30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0" name="Google Shape;460;g365e55ffa2d_0_30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1" name="Google Shape;461;g365e55ffa2d_0_30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87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65e55ffa2d_0_31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g365e55ffa2d_0_314"/>
          <p:cNvSpPr txBox="1">
            <a:spLocks noGrp="1"/>
          </p:cNvSpPr>
          <p:nvPr>
            <p:ph type="body" idx="1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g365e55ffa2d_0_31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6" name="Google Shape;466;g365e55ffa2d_0_31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7" name="Google Shape;467;g365e55ffa2d_0_31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81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65e55ffa2d_0_320"/>
          <p:cNvSpPr txBox="1">
            <a:spLocks noGrp="1"/>
          </p:cNvSpPr>
          <p:nvPr>
            <p:ph type="title"/>
          </p:nvPr>
        </p:nvSpPr>
        <p:spPr>
          <a:xfrm rot="5400000">
            <a:off x="3154900" y="1447792"/>
            <a:ext cx="3901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g365e55ffa2d_0_320"/>
          <p:cNvSpPr txBox="1">
            <a:spLocks noGrp="1"/>
          </p:cNvSpPr>
          <p:nvPr>
            <p:ph type="body" idx="1"/>
          </p:nvPr>
        </p:nvSpPr>
        <p:spPr>
          <a:xfrm rot="5400000">
            <a:off x="360900" y="126992"/>
            <a:ext cx="3901000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g365e55ffa2d_0_3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2" name="Google Shape;472;g365e55ffa2d_0_3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3" name="Google Shape;473;g365e55ffa2d_0_3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13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65e55ffa2d_0_261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g365e55ffa2d_0_261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g365e55ffa2d_0_2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3" name="Google Shape;413;g365e55ffa2d_0_2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4" name="Google Shape;414;g365e55ffa2d_0_2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0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65e55ffa2d_0_26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g365e55ffa2d_0_26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g365e55ffa2d_0_26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9" name="Google Shape;419;g365e55ffa2d_0_26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0" name="Google Shape;420;g365e55ffa2d_0_26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15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65e55ffa2d_0_273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g365e55ffa2d_0_273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g365e55ffa2d_0_27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5" name="Google Shape;425;g365e55ffa2d_0_27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6" name="Google Shape;426;g365e55ffa2d_0_27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6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DC6D-08AE-AF83-79AF-5D885D32B6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37924D2-2AB4-4BE1-9687-836615C72DF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7837" y="0"/>
              <a:ext cx="10625328" cy="5404110"/>
            </a:xfrm>
            <a:prstGeom prst="rtTriangle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BC534-BFA1-4292-899F-03AC711BF7C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-17"/>
              <a:ext cx="2575418" cy="12830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2849C0-AA0D-4E1A-B4B6-E6A5917AC0A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4700022"/>
              <a:ext cx="1919789" cy="1001054"/>
            </a:xfrm>
            <a:prstGeom prst="line">
              <a:avLst/>
            </a:prstGeom>
            <a:ln w="9525" cap="flat" cmpd="sng" algn="ctr">
              <a:solidFill>
                <a:srgbClr val="CDD5E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7" name="Title 1" title="Title">
            <a:extLst>
              <a:ext uri="{FF2B5EF4-FFF2-40B4-BE49-F238E27FC236}">
                <a16:creationId xmlns:a16="http://schemas.microsoft.com/office/drawing/2014/main" id="{92AEF5BB-EB4D-FE33-A563-BFE5B3F7ED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47532" y="265044"/>
            <a:ext cx="7805869" cy="1616252"/>
          </a:xfrm>
          <a:prstGeom prst="rect">
            <a:avLst/>
          </a:prstGeom>
        </p:spPr>
        <p:txBody>
          <a:bodyPr vert="horz" lIns="91440" tIns="45720" rIns="91440" bIns="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0F4D9CB-BB14-7B9C-A8D7-2ADA2F838A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47531" y="209029"/>
            <a:ext cx="8040029" cy="1147968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D0C2F-35CE-369F-7488-74CE2A2E335C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958369" y="317910"/>
            <a:ext cx="2060902" cy="1862204"/>
            <a:chOff x="1850735" y="3352487"/>
            <a:chExt cx="2872315" cy="259538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A44E379B-28F4-0EAA-7571-384695579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523CE6F0-744D-C990-6325-E932D1F905A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4BF07A-7BE6-EF30-36B2-01BF0C174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297" y="2277476"/>
            <a:ext cx="10101263" cy="4371495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>
                <a:solidFill>
                  <a:srgbClr val="00194C"/>
                </a:solidFill>
              </a:defRPr>
            </a:lvl1pPr>
            <a:lvl2pPr>
              <a:buClr>
                <a:srgbClr val="00194C"/>
              </a:buClr>
              <a:defRPr>
                <a:solidFill>
                  <a:srgbClr val="00194C"/>
                </a:solidFill>
              </a:defRPr>
            </a:lvl2pPr>
            <a:lvl3pPr>
              <a:buClr>
                <a:srgbClr val="00194C"/>
              </a:buClr>
              <a:defRPr>
                <a:solidFill>
                  <a:srgbClr val="00194C"/>
                </a:solidFill>
              </a:defRPr>
            </a:lvl3pPr>
            <a:lvl4pPr>
              <a:buClr>
                <a:srgbClr val="00194C"/>
              </a:buClr>
              <a:defRPr>
                <a:solidFill>
                  <a:srgbClr val="00194C"/>
                </a:solidFill>
              </a:defRPr>
            </a:lvl4pPr>
            <a:lvl5pPr>
              <a:buClr>
                <a:srgbClr val="00194C"/>
              </a:buCl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05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65e55ffa2d_0_27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g365e55ffa2d_0_27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30" name="Google Shape;430;g365e55ffa2d_0_279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31" name="Google Shape;431;g365e55ffa2d_0_27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2" name="Google Shape;432;g365e55ffa2d_0_27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3" name="Google Shape;433;g365e55ffa2d_0_27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33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1_Comparis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65e55ffa2d_0_28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g365e55ffa2d_0_286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7" name="Google Shape;437;g365e55ffa2d_0_286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00" cy="2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38" name="Google Shape;438;g365e55ffa2d_0_286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9" name="Google Shape;439;g365e55ffa2d_0_286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600" cy="2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0" name="Google Shape;440;g365e55ffa2d_0_28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1" name="Google Shape;441;g365e55ffa2d_0_28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2" name="Google Shape;442;g365e55ffa2d_0_28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5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65e55ffa2d_0_29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g365e55ffa2d_0_29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6" name="Google Shape;446;g365e55ffa2d_0_29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7" name="Google Shape;447;g365e55ffa2d_0_29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38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1_Content with Ca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65e55ffa2d_0_30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600" cy="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g365e55ffa2d_0_300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7800" cy="3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451" name="Google Shape;451;g365e55ffa2d_0_300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600" cy="3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452" name="Google Shape;452;g365e55ffa2d_0_30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3" name="Google Shape;453;g365e55ffa2d_0_30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4" name="Google Shape;454;g365e55ffa2d_0_30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17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65e55ffa2d_0_307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g365e55ffa2d_0_307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365e55ffa2d_0_307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459" name="Google Shape;459;g365e55ffa2d_0_30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0" name="Google Shape;460;g365e55ffa2d_0_30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1" name="Google Shape;461;g365e55ffa2d_0_30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45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1_Title and Vertical 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65e55ffa2d_0_31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g365e55ffa2d_0_314"/>
          <p:cNvSpPr txBox="1">
            <a:spLocks noGrp="1"/>
          </p:cNvSpPr>
          <p:nvPr>
            <p:ph type="body" idx="1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g365e55ffa2d_0_31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6" name="Google Shape;466;g365e55ffa2d_0_31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7" name="Google Shape;467;g365e55ffa2d_0_31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86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1_Vertical Title and 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65e55ffa2d_0_320"/>
          <p:cNvSpPr txBox="1">
            <a:spLocks noGrp="1"/>
          </p:cNvSpPr>
          <p:nvPr>
            <p:ph type="title"/>
          </p:nvPr>
        </p:nvSpPr>
        <p:spPr>
          <a:xfrm rot="5400000">
            <a:off x="3154900" y="1447792"/>
            <a:ext cx="3901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g365e55ffa2d_0_320"/>
          <p:cNvSpPr txBox="1">
            <a:spLocks noGrp="1"/>
          </p:cNvSpPr>
          <p:nvPr>
            <p:ph type="body" idx="1"/>
          </p:nvPr>
        </p:nvSpPr>
        <p:spPr>
          <a:xfrm rot="5400000">
            <a:off x="360900" y="126992"/>
            <a:ext cx="3901000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g365e55ffa2d_0_3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2" name="Google Shape;472;g365e55ffa2d_0_3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3" name="Google Shape;473;g365e55ffa2d_0_3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26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31;p4"/>
          <p:cNvGrpSpPr/>
          <p:nvPr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32" name="Google Shape;32;p4"/>
            <p:cNvSpPr/>
            <p:nvPr/>
          </p:nvSpPr>
          <p:spPr>
            <a:xfrm rot="10800000" flipH="1">
              <a:off x="17837" y="0"/>
              <a:ext cx="10625328" cy="5404110"/>
            </a:xfrm>
            <a:prstGeom prst="rtTriangle">
              <a:avLst/>
            </a:prstGeom>
            <a:solidFill>
              <a:srgbClr val="001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33;p4"/>
            <p:cNvCxnSpPr/>
            <p:nvPr/>
          </p:nvCxnSpPr>
          <p:spPr>
            <a:xfrm rot="10800000" flipH="1">
              <a:off x="0" y="-17"/>
              <a:ext cx="2575418" cy="128306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4"/>
            <p:cNvCxnSpPr/>
            <p:nvPr/>
          </p:nvCxnSpPr>
          <p:spPr>
            <a:xfrm rot="10800000" flipH="1">
              <a:off x="0" y="4700022"/>
              <a:ext cx="1919789" cy="1001054"/>
            </a:xfrm>
            <a:prstGeom prst="straightConnector1">
              <a:avLst/>
            </a:prstGeom>
            <a:noFill/>
            <a:ln w="9525" cap="flat" cmpd="sng">
              <a:solidFill>
                <a:srgbClr val="00194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947532" y="209029"/>
            <a:ext cx="8040029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880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ion with Subtitle">
  <p:cSld name="Comparision with 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6bc6a623f_0_2333"/>
          <p:cNvSpPr txBox="1">
            <a:spLocks noGrp="1"/>
          </p:cNvSpPr>
          <p:nvPr>
            <p:ph type="body" idx="1"/>
          </p:nvPr>
        </p:nvSpPr>
        <p:spPr>
          <a:xfrm>
            <a:off x="520698" y="2104888"/>
            <a:ext cx="54752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L="304815" marR="0" lvl="0" indent="-1524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42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30" marR="0" lvl="1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3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46" marR="0" lvl="2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61" marR="0" lvl="3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76" marR="0" lvl="4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91" marR="0" lvl="5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707" marR="0" lvl="6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522" marR="0" lvl="7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337" marR="0" lvl="8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366bc6a623f_0_2333" title="Bullet Points"/>
          <p:cNvSpPr txBox="1">
            <a:spLocks noGrp="1"/>
          </p:cNvSpPr>
          <p:nvPr>
            <p:ph type="body" idx="2"/>
          </p:nvPr>
        </p:nvSpPr>
        <p:spPr>
          <a:xfrm>
            <a:off x="520698" y="2886076"/>
            <a:ext cx="5475200" cy="3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304815" marR="0" lvl="0" indent="-304815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2E7A40"/>
              </a:buClr>
              <a:buSzPts val="36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30" marR="0" lvl="1" indent="-27941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3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46" marR="0" lvl="2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61" marR="0" lvl="3" indent="-25401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76" marR="0" lvl="4" indent="-25401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91" marR="0" lvl="5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707" marR="0" lvl="6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522" marR="0" lvl="7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337" marR="0" lvl="8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366bc6a623f_0_2333"/>
          <p:cNvSpPr txBox="1">
            <a:spLocks noGrp="1"/>
          </p:cNvSpPr>
          <p:nvPr>
            <p:ph type="body" idx="3"/>
          </p:nvPr>
        </p:nvSpPr>
        <p:spPr>
          <a:xfrm>
            <a:off x="6186713" y="2104888"/>
            <a:ext cx="5475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rmAutofit/>
          </a:bodyPr>
          <a:lstStyle>
            <a:lvl1pPr marL="304815" marR="0" lvl="0" indent="-15240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2E7A40"/>
              </a:buClr>
              <a:buSzPts val="42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30" marR="0" lvl="1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3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46" marR="0" lvl="2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18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61" marR="0" lvl="3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76" marR="0" lvl="4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91" marR="0" lvl="5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707" marR="0" lvl="6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522" marR="0" lvl="7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337" marR="0" lvl="8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g366bc6a623f_0_2333" title="Bullet Points"/>
          <p:cNvSpPr txBox="1">
            <a:spLocks noGrp="1"/>
          </p:cNvSpPr>
          <p:nvPr>
            <p:ph type="body" idx="4"/>
          </p:nvPr>
        </p:nvSpPr>
        <p:spPr>
          <a:xfrm>
            <a:off x="6186713" y="2886076"/>
            <a:ext cx="5475600" cy="3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304815" marR="0" lvl="0" indent="-304815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2E7A40"/>
              </a:buClr>
              <a:buSzPts val="36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30" marR="0" lvl="1" indent="-27941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3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46" marR="0" lvl="2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61" marR="0" lvl="3" indent="-25401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76" marR="0" lvl="4" indent="-25401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91" marR="0" lvl="5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707" marR="0" lvl="6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522" marR="0" lvl="7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337" marR="0" lvl="8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366bc6a623f_0_2333" title="Subtitle"/>
          <p:cNvSpPr txBox="1">
            <a:spLocks noGrp="1"/>
          </p:cNvSpPr>
          <p:nvPr>
            <p:ph type="body" idx="5"/>
          </p:nvPr>
        </p:nvSpPr>
        <p:spPr>
          <a:xfrm>
            <a:off x="520493" y="1376932"/>
            <a:ext cx="73684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304815" marR="0" lvl="0" indent="-15240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2E7A40"/>
              </a:buClr>
              <a:buSzPts val="3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630" marR="0" lvl="1" indent="-15240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3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46" marR="0" lvl="2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9261" marR="0" lvl="3" indent="-25401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76" marR="0" lvl="4" indent="-25401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891" marR="0" lvl="5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707" marR="0" lvl="6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8522" marR="0" lvl="7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337" marR="0" lvl="8" indent="-27094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366bc6a623f_0_2333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g366bc6a623f_0_2333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" name="Google Shape;61;g366bc6a623f_0_2333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00" cy="1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804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FB2FC49-9C1F-2516-3F03-2C8F7F30CF0F}"/>
              </a:ext>
            </a:extLst>
          </p:cNvPr>
          <p:cNvGrpSpPr/>
          <p:nvPr userDrawn="1"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D86F0DC8-EA4C-E2BB-05DC-A9F301BD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F08A10D7-7037-A3D8-40BD-54425E09168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D354BDC8-1660-32FD-C8AF-E6498DC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57" y="2563948"/>
            <a:ext cx="6299277" cy="1147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4" title="Subtitle">
            <a:extLst>
              <a:ext uri="{FF2B5EF4-FFF2-40B4-BE49-F238E27FC236}">
                <a16:creationId xmlns:a16="http://schemas.microsoft.com/office/drawing/2014/main" id="{74D1677B-781F-36D6-744C-A38675430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640" y="3730609"/>
            <a:ext cx="4865688" cy="1341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96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C534B8-A866-6D48-7D09-4F7F966850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1174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7236CE97-939F-2A73-DDC8-E15518972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441" r="1" b="28942"/>
          <a:stretch/>
        </p:blipFill>
        <p:spPr>
          <a:xfrm>
            <a:off x="6262542" y="2886075"/>
            <a:ext cx="5475287" cy="3232150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 w="9525" cap="flat" cmpd="sng" algn="ctr">
            <a:solidFill>
              <a:srgbClr val="CDD5E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6AA080-8FF2-739A-7EA4-FB4081E95949}"/>
              </a:ext>
            </a:extLst>
          </p:cNvPr>
          <p:cNvGrpSpPr/>
          <p:nvPr userDrawn="1"/>
        </p:nvGrpSpPr>
        <p:grpSpPr>
          <a:xfrm>
            <a:off x="865404" y="2926872"/>
            <a:ext cx="2880938" cy="2596104"/>
            <a:chOff x="865404" y="2926872"/>
            <a:chExt cx="2880938" cy="2596104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F3D1D50-1647-CCFE-4F2A-83A67E784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1071715" y="2856975"/>
              <a:ext cx="2459690" cy="2872312"/>
            </a:xfrm>
            <a:prstGeom prst="hexagon">
              <a:avLst/>
            </a:prstGeom>
            <a:solidFill>
              <a:srgbClr val="CDD5E4"/>
            </a:solidFill>
            <a:ln>
              <a:solidFill>
                <a:srgbClr val="CDD5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38E92071-916B-4733-1EA1-375B5AE595C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5" name="Title 17">
            <a:extLst>
              <a:ext uri="{FF2B5EF4-FFF2-40B4-BE49-F238E27FC236}">
                <a16:creationId xmlns:a16="http://schemas.microsoft.com/office/drawing/2014/main" id="{CE8C2182-7142-332F-4321-CF8EE5CF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057" y="2563948"/>
            <a:ext cx="6299277" cy="1147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 title="Subtitle">
            <a:extLst>
              <a:ext uri="{FF2B5EF4-FFF2-40B4-BE49-F238E27FC236}">
                <a16:creationId xmlns:a16="http://schemas.microsoft.com/office/drawing/2014/main" id="{4333FB41-665C-5FBC-ADBD-C79698EC27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9640" y="3730609"/>
            <a:ext cx="4865688" cy="135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81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DC6D-08AE-AF83-79AF-5D885D32B6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37924D2-2AB4-4BE1-9687-836615C72DF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7837" y="0"/>
              <a:ext cx="10625328" cy="5404110"/>
            </a:xfrm>
            <a:prstGeom prst="rtTriangle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BC534-BFA1-4292-899F-03AC711BF7C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-17"/>
              <a:ext cx="2575418" cy="12830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2849C0-AA0D-4E1A-B4B6-E6A5917AC0A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4700022"/>
              <a:ext cx="1919789" cy="1001054"/>
            </a:xfrm>
            <a:prstGeom prst="line">
              <a:avLst/>
            </a:prstGeom>
            <a:ln w="9525" cap="flat" cmpd="sng" algn="ctr">
              <a:solidFill>
                <a:srgbClr val="0019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Title 18">
            <a:extLst>
              <a:ext uri="{FF2B5EF4-FFF2-40B4-BE49-F238E27FC236}">
                <a16:creationId xmlns:a16="http://schemas.microsoft.com/office/drawing/2014/main" id="{5853B608-2411-AC08-3ADC-699310F9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31" y="209029"/>
            <a:ext cx="8040029" cy="1147968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11CC9A-A569-50DA-6C68-90BDE363F6B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58369" y="369528"/>
            <a:ext cx="2060902" cy="1862204"/>
            <a:chOff x="1850735" y="3352487"/>
            <a:chExt cx="2872315" cy="259538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FC3F7801-FF74-B7FE-4085-5A0998188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A27A51AA-CA2F-A6F2-464B-8F1BFDCB09C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ADF032-66E1-BF4C-F18A-BCE7C0326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297" y="2277476"/>
            <a:ext cx="10101263" cy="4371495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>
                <a:solidFill>
                  <a:srgbClr val="00194C"/>
                </a:solidFill>
              </a:defRPr>
            </a:lvl1pPr>
            <a:lvl2pPr>
              <a:buClr>
                <a:srgbClr val="00194C"/>
              </a:buClr>
              <a:defRPr>
                <a:solidFill>
                  <a:srgbClr val="00194C"/>
                </a:solidFill>
              </a:defRPr>
            </a:lvl2pPr>
            <a:lvl3pPr>
              <a:buClr>
                <a:srgbClr val="00194C"/>
              </a:buClr>
              <a:defRPr>
                <a:solidFill>
                  <a:srgbClr val="00194C"/>
                </a:solidFill>
              </a:defRPr>
            </a:lvl3pPr>
            <a:lvl4pPr>
              <a:buClr>
                <a:srgbClr val="00194C"/>
              </a:buClr>
              <a:defRPr>
                <a:solidFill>
                  <a:srgbClr val="00194C"/>
                </a:solidFill>
              </a:defRPr>
            </a:lvl4pPr>
            <a:lvl5pPr>
              <a:buClr>
                <a:srgbClr val="00194C"/>
              </a:buCl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57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DC6D-08AE-AF83-79AF-5D885D32B6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37924D2-2AB4-4BE1-9687-836615C72DF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7837" y="0"/>
              <a:ext cx="10625328" cy="5404110"/>
            </a:xfrm>
            <a:prstGeom prst="rtTriangle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93BC534-BFA1-4292-899F-03AC711BF7C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-17"/>
              <a:ext cx="2575418" cy="128306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2849C0-AA0D-4E1A-B4B6-E6A5917AC0A5}"/>
                </a:ext>
              </a:extLst>
            </p:cNvPr>
            <p:cNvCxnSpPr>
              <a:cxnSpLocks noChangeAspect="1"/>
            </p:cNvCxnSpPr>
            <p:nvPr userDrawn="1"/>
          </p:nvCxnSpPr>
          <p:spPr>
            <a:xfrm flipV="1">
              <a:off x="0" y="4700022"/>
              <a:ext cx="1919789" cy="1001054"/>
            </a:xfrm>
            <a:prstGeom prst="line">
              <a:avLst/>
            </a:prstGeom>
            <a:ln w="9525" cap="flat" cmpd="sng" algn="ctr">
              <a:solidFill>
                <a:srgbClr val="CDD5E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7" name="Title 1" title="Title">
            <a:extLst>
              <a:ext uri="{FF2B5EF4-FFF2-40B4-BE49-F238E27FC236}">
                <a16:creationId xmlns:a16="http://schemas.microsoft.com/office/drawing/2014/main" id="{92AEF5BB-EB4D-FE33-A563-BFE5B3F7ED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47532" y="265044"/>
            <a:ext cx="7805869" cy="1616252"/>
          </a:xfrm>
          <a:prstGeom prst="rect">
            <a:avLst/>
          </a:prstGeom>
        </p:spPr>
        <p:txBody>
          <a:bodyPr vert="horz" lIns="91440" tIns="45720" rIns="91440" bIns="0" rtlCol="0" anchor="t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0F4D9CB-BB14-7B9C-A8D7-2ADA2F838A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47531" y="209029"/>
            <a:ext cx="8040029" cy="1147968"/>
          </a:xfrm>
        </p:spPr>
        <p:txBody>
          <a:bodyPr anchor="t" anchorCtr="1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D0C2F-35CE-369F-7488-74CE2A2E335C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958369" y="317910"/>
            <a:ext cx="2060902" cy="1862204"/>
            <a:chOff x="1850735" y="3352487"/>
            <a:chExt cx="2872315" cy="259538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A44E379B-28F4-0EAA-7571-384695579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523CE6F0-744D-C990-6325-E932D1F905A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4BF07A-7BE6-EF30-36B2-01BF0C174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297" y="2277476"/>
            <a:ext cx="10101263" cy="4371495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>
                <a:solidFill>
                  <a:srgbClr val="00194C"/>
                </a:solidFill>
              </a:defRPr>
            </a:lvl1pPr>
            <a:lvl2pPr>
              <a:buClr>
                <a:srgbClr val="00194C"/>
              </a:buClr>
              <a:defRPr>
                <a:solidFill>
                  <a:srgbClr val="00194C"/>
                </a:solidFill>
              </a:defRPr>
            </a:lvl2pPr>
            <a:lvl3pPr>
              <a:buClr>
                <a:srgbClr val="00194C"/>
              </a:buClr>
              <a:defRPr>
                <a:solidFill>
                  <a:srgbClr val="00194C"/>
                </a:solidFill>
              </a:defRPr>
            </a:lvl3pPr>
            <a:lvl4pPr>
              <a:buClr>
                <a:srgbClr val="00194C"/>
              </a:buClr>
              <a:defRPr>
                <a:solidFill>
                  <a:srgbClr val="00194C"/>
                </a:solidFill>
              </a:defRPr>
            </a:lvl4pPr>
            <a:lvl5pPr>
              <a:buClr>
                <a:srgbClr val="00194C"/>
              </a:buClr>
              <a:defRPr>
                <a:solidFill>
                  <a:srgbClr val="0019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01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C534B8-A866-6D48-7D09-4F7F966850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1174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7236CE97-939F-2A73-DDC8-E15518972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441" r="1" b="28942"/>
          <a:stretch/>
        </p:blipFill>
        <p:spPr>
          <a:xfrm>
            <a:off x="6262542" y="2886075"/>
            <a:ext cx="5475287" cy="3232150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55389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2FAB2584-F724-B502-E8DA-8620413C9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441" r="1" b="28942"/>
          <a:stretch/>
        </p:blipFill>
        <p:spPr>
          <a:xfrm>
            <a:off x="6262542" y="2886075"/>
            <a:ext cx="5475287" cy="3232150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376B449-01DA-D75D-93E4-E2BB106AC0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1656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65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C534B8-A866-6D48-7D09-4F7F966850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1174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57201CA-2845-26F7-B0DC-91D1169A1CD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6926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055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376B449-01DA-D75D-93E4-E2BB106AC0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1656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92574166-3A8A-0B81-E22F-BCCD6E92CD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6012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007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18678" y="214008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3844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4" name="Table Placeholder 11" title="Table">
            <a:extLst>
              <a:ext uri="{FF2B5EF4-FFF2-40B4-BE49-F238E27FC236}">
                <a16:creationId xmlns:a16="http://schemas.microsoft.com/office/drawing/2014/main" id="{28CB0212-B929-5E56-AD9E-BE5F9A43964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18678" y="214008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93114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9640852A-1847-FBBC-C0D9-C47AE65B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9191069" y="3954255"/>
            <a:ext cx="2459690" cy="287231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69E253-1B9B-0CF5-FAFD-BEE8C744CF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56" y="4032791"/>
            <a:ext cx="2872314" cy="1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92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>
                <a:solidFill>
                  <a:srgbClr val="00194C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2FAB2584-F724-B502-E8DA-8620413C9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441" r="1" b="28942"/>
          <a:stretch/>
        </p:blipFill>
        <p:spPr>
          <a:xfrm>
            <a:off x="6262542" y="2886075"/>
            <a:ext cx="5475287" cy="3232150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noFill/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376B449-01DA-D75D-93E4-E2BB106AC0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1656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1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CDD5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>
            <a:extLst>
              <a:ext uri="{FF2B5EF4-FFF2-40B4-BE49-F238E27FC236}">
                <a16:creationId xmlns:a16="http://schemas.microsoft.com/office/drawing/2014/main" id="{9640852A-1847-FBBC-C0D9-C47AE65B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9191069" y="3954255"/>
            <a:ext cx="2459690" cy="2872312"/>
          </a:xfrm>
          <a:prstGeom prst="hexagon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A69E253-1B9B-0CF5-FAFD-BEE8C744CF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56" y="4032791"/>
            <a:ext cx="2872314" cy="19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rgbClr val="CDD5E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689361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742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58AE-8CBA-885D-AEDF-57DFBEAD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515B-5A67-5232-4653-E0B02CF5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952B-0C47-B448-3FB3-9D95C072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666D5-947E-453D-901B-18240B950F0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F2E7-9B2F-C943-79DC-9A18BD46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B82C4-33C0-EC3E-32CE-8664BE67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1034A-D7C2-4567-8CEA-508E51D086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055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8" name="Google Shape;18;p2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68273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3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3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8" name="Google Shape;28;p3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rgbClr val="CDD5E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96658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31;p4"/>
          <p:cNvGrpSpPr/>
          <p:nvPr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32" name="Google Shape;32;p4"/>
            <p:cNvSpPr/>
            <p:nvPr/>
          </p:nvSpPr>
          <p:spPr>
            <a:xfrm rot="10800000" flipH="1">
              <a:off x="17837" y="0"/>
              <a:ext cx="10625328" cy="5404110"/>
            </a:xfrm>
            <a:prstGeom prst="rtTriangle">
              <a:avLst/>
            </a:prstGeom>
            <a:solidFill>
              <a:srgbClr val="001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33;p4"/>
            <p:cNvCxnSpPr/>
            <p:nvPr/>
          </p:nvCxnSpPr>
          <p:spPr>
            <a:xfrm rot="10800000" flipH="1">
              <a:off x="0" y="-17"/>
              <a:ext cx="2575418" cy="128306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4"/>
            <p:cNvCxnSpPr/>
            <p:nvPr/>
          </p:nvCxnSpPr>
          <p:spPr>
            <a:xfrm rot="10800000" flipH="1">
              <a:off x="0" y="4700022"/>
              <a:ext cx="1919789" cy="1001054"/>
            </a:xfrm>
            <a:prstGeom prst="straightConnector1">
              <a:avLst/>
            </a:prstGeom>
            <a:noFill/>
            <a:ln w="9525" cap="flat" cmpd="sng">
              <a:solidFill>
                <a:srgbClr val="00194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947531" y="209029"/>
            <a:ext cx="8040029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02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38;p5"/>
          <p:cNvGrpSpPr/>
          <p:nvPr/>
        </p:nvGrpSpPr>
        <p:grpSpPr>
          <a:xfrm>
            <a:off x="-19876" y="-6"/>
            <a:ext cx="4416102" cy="2365519"/>
            <a:chOff x="0" y="-17"/>
            <a:chExt cx="10643165" cy="5701093"/>
          </a:xfrm>
        </p:grpSpPr>
        <p:sp>
          <p:nvSpPr>
            <p:cNvPr id="39" name="Google Shape;39;p5"/>
            <p:cNvSpPr/>
            <p:nvPr/>
          </p:nvSpPr>
          <p:spPr>
            <a:xfrm rot="10800000" flipH="1">
              <a:off x="17837" y="0"/>
              <a:ext cx="10625328" cy="5404110"/>
            </a:xfrm>
            <a:prstGeom prst="rtTriangle">
              <a:avLst/>
            </a:prstGeom>
            <a:solidFill>
              <a:srgbClr val="CDD5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" name="Google Shape;40;p5"/>
            <p:cNvCxnSpPr/>
            <p:nvPr/>
          </p:nvCxnSpPr>
          <p:spPr>
            <a:xfrm rot="10800000" flipH="1">
              <a:off x="0" y="-17"/>
              <a:ext cx="2575418" cy="128306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 rot="10800000" flipH="1">
              <a:off x="0" y="4700022"/>
              <a:ext cx="1919789" cy="1001054"/>
            </a:xfrm>
            <a:prstGeom prst="straightConnector1">
              <a:avLst/>
            </a:prstGeom>
            <a:noFill/>
            <a:ln w="9525" cap="flat" cmpd="sng">
              <a:solidFill>
                <a:srgbClr val="CDD5E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" name="Google Shape;42;p5" title="Title"/>
          <p:cNvSpPr txBox="1"/>
          <p:nvPr/>
        </p:nvSpPr>
        <p:spPr>
          <a:xfrm>
            <a:off x="3947532" y="265044"/>
            <a:ext cx="7805869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1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</a:pPr>
            <a:endParaRPr sz="43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3947531" y="209029"/>
            <a:ext cx="8040029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07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ion with Subtitle">
  <p:cSld name="Comparision with Sub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6"/>
          <p:cNvGrpSpPr/>
          <p:nvPr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47" name="Google Shape;47;p6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" name="Google Shape;48;p6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0019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 title="Bullet Points"/>
          <p:cNvSpPr txBox="1">
            <a:spLocks noGrp="1"/>
          </p:cNvSpPr>
          <p:nvPr>
            <p:ph type="body" idx="2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 title="Bullet Points"/>
          <p:cNvSpPr txBox="1">
            <a:spLocks noGrp="1"/>
          </p:cNvSpPr>
          <p:nvPr>
            <p:ph type="body" idx="4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 title="Subtitle"/>
          <p:cNvSpPr txBox="1">
            <a:spLocks noGrp="1"/>
          </p:cNvSpPr>
          <p:nvPr>
            <p:ph type="body" idx="5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7" name="Google Shape;57;p6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88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ion with Subtitle">
  <p:cSld name="1_Comparision with Sub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7"/>
          <p:cNvGrpSpPr/>
          <p:nvPr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61" name="Google Shape;61;p7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" name="Google Shape;62;p7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CDD5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7" title="Bullet Points"/>
          <p:cNvSpPr txBox="1">
            <a:spLocks noGrp="1"/>
          </p:cNvSpPr>
          <p:nvPr>
            <p:ph type="body" idx="2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9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" title="Bullet Points"/>
          <p:cNvSpPr txBox="1">
            <a:spLocks noGrp="1"/>
          </p:cNvSpPr>
          <p:nvPr>
            <p:ph type="body" idx="4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7" title="Subtitle"/>
          <p:cNvSpPr txBox="1">
            <a:spLocks noGrp="1"/>
          </p:cNvSpPr>
          <p:nvPr>
            <p:ph type="body" idx="5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19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1" name="Google Shape;71;p7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4400"/>
              <a:buFont typeface="Calibri"/>
              <a:buNone/>
              <a:defRPr sz="4400" b="1">
                <a:solidFill>
                  <a:srgbClr val="0019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755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AC534B8-A866-6D48-7D09-4F7F9668508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1174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57201CA-2845-26F7-B0DC-91D1169A1CD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6926" y="2886075"/>
            <a:ext cx="5484814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EAB20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EAB20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EAB20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EAB20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EAB20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4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oogle Shape;74;p8"/>
          <p:cNvGrpSpPr/>
          <p:nvPr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75" name="Google Shape;75;p8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" name="Google Shape;76;p8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0019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7" name="Google Shape;77;p8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1" name="Google Shape;81;p8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" title="Table"/>
          <p:cNvSpPr>
            <a:spLocks noGrp="1"/>
          </p:cNvSpPr>
          <p:nvPr>
            <p:ph type="tbl" idx="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60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">
  <p:cSld name="1_Tab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9"/>
          <p:cNvGrpSpPr/>
          <p:nvPr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86" name="Google Shape;86;p9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7" name="Google Shape;87;p9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CDD5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8" name="Google Shape;88;p9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19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92" name="Google Shape;92;p9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4400"/>
              <a:buFont typeface="Calibri"/>
              <a:buNone/>
              <a:defRPr sz="4400" b="1">
                <a:solidFill>
                  <a:srgbClr val="0019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 title="Table"/>
          <p:cNvSpPr>
            <a:spLocks noGrp="1"/>
          </p:cNvSpPr>
          <p:nvPr>
            <p:ph type="tbl" idx="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2000"/>
              <a:buFont typeface="Calibri"/>
              <a:buNone/>
              <a:defRPr sz="2000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78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0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0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0" name="Google Shape;100;p10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0308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1"/>
          <p:cNvCxnSpPr/>
          <p:nvPr/>
        </p:nvCxnSpPr>
        <p:spPr>
          <a:xfrm rot="10800000" flipH="1">
            <a:off x="0" y="1010090"/>
            <a:ext cx="1785257" cy="90750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11" title="Title"/>
          <p:cNvSpPr txBox="1"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 title="Subtitle"/>
          <p:cNvSpPr txBox="1"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1"/>
          <p:cNvCxnSpPr/>
          <p:nvPr/>
        </p:nvCxnSpPr>
        <p:spPr>
          <a:xfrm rot="10800000" flipH="1">
            <a:off x="0" y="408562"/>
            <a:ext cx="6595353" cy="3403148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11"/>
          <p:cNvSpPr>
            <a:spLocks noGrp="1"/>
          </p:cNvSpPr>
          <p:nvPr>
            <p:ph type="pic" idx="2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0" name="Google Shape;110;p11"/>
          <p:cNvCxnSpPr/>
          <p:nvPr/>
        </p:nvCxnSpPr>
        <p:spPr>
          <a:xfrm rot="10800000" flipH="1">
            <a:off x="-17837" y="5266944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11"/>
          <p:cNvSpPr/>
          <p:nvPr/>
        </p:nvSpPr>
        <p:spPr>
          <a:xfrm rot="-164121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06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01">
  <p:cSld name="Text Layout 0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 title="Bullet Points"/>
          <p:cNvSpPr txBox="1">
            <a:spLocks noGrp="1"/>
          </p:cNvSpPr>
          <p:nvPr>
            <p:ph type="body"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/>
          <p:nvPr/>
        </p:nvSpPr>
        <p:spPr>
          <a:xfrm rot="10800000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12"/>
          <p:cNvCxnSpPr/>
          <p:nvPr/>
        </p:nvCxnSpPr>
        <p:spPr>
          <a:xfrm rot="10800000" flipH="1">
            <a:off x="6375400" y="5047077"/>
            <a:ext cx="1524574" cy="1803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12" title="Subtitle"/>
          <p:cNvSpPr txBox="1">
            <a:spLocks noGrp="1"/>
          </p:cNvSpPr>
          <p:nvPr>
            <p:ph type="body" idx="2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2" title="Title "/>
          <p:cNvSpPr txBox="1">
            <a:spLocks noGrp="1"/>
          </p:cNvSpPr>
          <p:nvPr>
            <p:ph type="title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>
            <a:spLocks noGrp="1"/>
          </p:cNvSpPr>
          <p:nvPr>
            <p:ph type="pic" idx="3"/>
          </p:nvPr>
        </p:nvSpPr>
        <p:spPr>
          <a:xfrm>
            <a:off x="6604000" y="0"/>
            <a:ext cx="5588000" cy="68722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0" name="Google Shape;120;p12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24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02">
  <p:cSld name="Text Layout 0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/>
          <p:nvPr/>
        </p:nvSpPr>
        <p:spPr>
          <a:xfrm rot="10800000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>
            <a:spLocks noGrp="1"/>
          </p:cNvSpPr>
          <p:nvPr>
            <p:ph type="pic" idx="2"/>
          </p:nvPr>
        </p:nvSpPr>
        <p:spPr>
          <a:xfrm>
            <a:off x="6170177" y="1435100"/>
            <a:ext cx="6021821" cy="5422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5" name="Google Shape;125;p13" title="Bullet Points"/>
          <p:cNvSpPr txBox="1">
            <a:spLocks noGrp="1"/>
          </p:cNvSpPr>
          <p:nvPr>
            <p:ph type="body"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3"/>
          <p:cNvCxnSpPr/>
          <p:nvPr/>
        </p:nvCxnSpPr>
        <p:spPr>
          <a:xfrm rot="10800000" flipH="1">
            <a:off x="10352314" y="1185452"/>
            <a:ext cx="1839685" cy="1633948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3" title="Subtitle"/>
          <p:cNvSpPr txBox="1">
            <a:spLocks noGrp="1"/>
          </p:cNvSpPr>
          <p:nvPr>
            <p:ph type="body" idx="3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2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3" title="Title "/>
          <p:cNvSpPr txBox="1">
            <a:spLocks noGrp="1"/>
          </p:cNvSpPr>
          <p:nvPr>
            <p:ph type="title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9634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rt">
  <p:cSld name="1_Char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136" name="Google Shape;136;p14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8" name="Google Shape;138;p14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9" name="Google Shape;139;p14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4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4" name="Google Shape;144;p14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body" idx="2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4" title="Chart"/>
          <p:cNvSpPr>
            <a:spLocks noGrp="1"/>
          </p:cNvSpPr>
          <p:nvPr>
            <p:ph type="chart" idx="3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84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 rot="10800000" flipH="1">
            <a:off x="0" y="-5"/>
            <a:ext cx="11747500" cy="6299203"/>
          </a:xfrm>
          <a:prstGeom prst="rtTriangle">
            <a:avLst/>
          </a:prstGeom>
          <a:solidFill>
            <a:srgbClr val="92B4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 title="Image"/>
          <p:cNvSpPr>
            <a:spLocks noGrp="1"/>
          </p:cNvSpPr>
          <p:nvPr>
            <p:ph type="pic" idx="2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151" name="Google Shape;151;p15"/>
          <p:cNvCxnSpPr/>
          <p:nvPr/>
        </p:nvCxnSpPr>
        <p:spPr>
          <a:xfrm rot="10800000" flipH="1">
            <a:off x="0" y="5344886"/>
            <a:ext cx="2362200" cy="124097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5" title="Title "/>
          <p:cNvSpPr txBox="1">
            <a:spLocks noGrp="1"/>
          </p:cNvSpPr>
          <p:nvPr>
            <p:ph type="title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288000" tIns="4570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577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2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3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4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6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16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16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16"/>
          <p:cNvSpPr>
            <a:spLocks noGrp="1"/>
          </p:cNvSpPr>
          <p:nvPr>
            <p:ph type="pic" idx="5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16" title="Title"/>
          <p:cNvSpPr txBox="1"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03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 rot="-164121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17"/>
          <p:cNvCxnSpPr/>
          <p:nvPr/>
        </p:nvCxnSpPr>
        <p:spPr>
          <a:xfrm rot="10800000" flipH="1">
            <a:off x="0" y="1010090"/>
            <a:ext cx="1785257" cy="90750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17" title="Title"/>
          <p:cNvSpPr txBox="1"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7" title="Subtitle"/>
          <p:cNvSpPr txBox="1">
            <a:spLocks noGrp="1"/>
          </p:cNvSpPr>
          <p:nvPr>
            <p:ph type="body" idx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6" name="Google Shape;176;p17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7"/>
          <p:cNvSpPr/>
          <p:nvPr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17"/>
          <p:cNvCxnSpPr/>
          <p:nvPr/>
        </p:nvCxnSpPr>
        <p:spPr>
          <a:xfrm rot="10800000" flipH="1">
            <a:off x="0" y="408562"/>
            <a:ext cx="6595353" cy="3403148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17"/>
          <p:cNvCxnSpPr/>
          <p:nvPr/>
        </p:nvCxnSpPr>
        <p:spPr>
          <a:xfrm rot="10800000" flipH="1">
            <a:off x="-17837" y="5266944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17"/>
          <p:cNvSpPr/>
          <p:nvPr/>
        </p:nvSpPr>
        <p:spPr>
          <a:xfrm rot="-164121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431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CDD5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rgbClr val="00194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dirty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>
                <a:solidFill>
                  <a:srgbClr val="00194C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194C"/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rgbClr val="00194C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376B449-01DA-D75D-93E4-E2BB106AC06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11656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92574166-3A8A-0B81-E22F-BCCD6E92CD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6012" y="2886075"/>
            <a:ext cx="5493631" cy="3232150"/>
          </a:xfrm>
          <a:prstGeom prst="rect">
            <a:avLst/>
          </a:prstGeom>
        </p:spPr>
        <p:txBody>
          <a:bodyPr/>
          <a:lstStyle>
            <a:lvl1pPr>
              <a:buClr>
                <a:srgbClr val="00194C"/>
              </a:buClr>
              <a:defRPr/>
            </a:lvl1pPr>
            <a:lvl2pPr>
              <a:buClr>
                <a:srgbClr val="00194C"/>
              </a:buClr>
              <a:defRPr/>
            </a:lvl2pPr>
            <a:lvl3pPr>
              <a:buClr>
                <a:srgbClr val="00194C"/>
              </a:buClr>
              <a:defRPr/>
            </a:lvl3pPr>
            <a:lvl4pPr>
              <a:buClr>
                <a:srgbClr val="00194C"/>
              </a:buClr>
              <a:defRPr/>
            </a:lvl4pPr>
            <a:lvl5pPr>
              <a:buClr>
                <a:srgbClr val="00194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7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18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4" name="Google Shape;184;p18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185" name="Google Shape;185;p18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6" name="Google Shape;186;p18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7" name="Google Shape;187;p18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8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92" name="Google Shape;192;p18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body"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90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19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7" name="Google Shape;197;p19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198" name="Google Shape;198;p19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" name="Google Shape;199;p19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0" name="Google Shape;200;p19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19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202" name="Google Shape;202;p19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05" name="Google Shape;205;p19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body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body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351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20"/>
          <p:cNvCxnSpPr/>
          <p:nvPr/>
        </p:nvCxnSpPr>
        <p:spPr>
          <a:xfrm rot="10800000">
            <a:off x="-9247" y="3633967"/>
            <a:ext cx="1912619" cy="157298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11" name="Google Shape;211;p20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212" name="Google Shape;212;p20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3" name="Google Shape;213;p20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4" name="Google Shape;214;p20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20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0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19" name="Google Shape;219;p20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body" idx="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4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230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21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21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21" title="Title"/>
          <p:cNvSpPr txBox="1"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0" name="Google Shape;230;p21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21"/>
          <p:cNvSpPr txBox="1">
            <a:spLocks noGrp="1"/>
          </p:cNvSpPr>
          <p:nvPr>
            <p:ph type="body" idx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body" idx="2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49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/>
          <p:nvPr/>
        </p:nvSpPr>
        <p:spPr>
          <a:xfrm rot="10800000" flipH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22"/>
          <p:cNvCxnSpPr/>
          <p:nvPr/>
        </p:nvCxnSpPr>
        <p:spPr>
          <a:xfrm rot="10800000" flipH="1">
            <a:off x="0" y="0"/>
            <a:ext cx="6030686" cy="3004456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 rot="10800000" flipH="1">
            <a:off x="9004301" y="3924299"/>
            <a:ext cx="3187700" cy="1689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2" title="Title"/>
          <p:cNvSpPr txBox="1"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9" name="Google Shape;239;p22"/>
          <p:cNvCxnSpPr/>
          <p:nvPr/>
        </p:nvCxnSpPr>
        <p:spPr>
          <a:xfrm rot="10800000" flipH="1">
            <a:off x="-17837" y="4700016"/>
            <a:ext cx="1919789" cy="100105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22"/>
          <p:cNvSpPr txBox="1">
            <a:spLocks noGrp="1"/>
          </p:cNvSpPr>
          <p:nvPr>
            <p:ph type="body" idx="1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>
            <a:spLocks noGrp="1"/>
          </p:cNvSpPr>
          <p:nvPr>
            <p:ph type="pic" idx="2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3126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/>
          <p:nvPr/>
        </p:nvSpPr>
        <p:spPr>
          <a:xfrm>
            <a:off x="17179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23"/>
          <p:cNvGrpSpPr/>
          <p:nvPr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45" name="Google Shape;245;p23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6" name="Google Shape;246;p23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7" name="Google Shape;247;p23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70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253" name="Google Shape;253;p24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254" name="Google Shape;254;p24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5" name="Google Shape;255;p24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6" name="Google Shape;256;p24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24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90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FR</a:t>
            </a:r>
            <a:endParaRPr/>
          </a:p>
        </p:txBody>
      </p:sp>
      <p:grpSp>
        <p:nvGrpSpPr>
          <p:cNvPr id="264" name="Google Shape;264;p25"/>
          <p:cNvGrpSpPr/>
          <p:nvPr/>
        </p:nvGrpSpPr>
        <p:grpSpPr>
          <a:xfrm flipH="1">
            <a:off x="7561328" y="0"/>
            <a:ext cx="4763978" cy="3541007"/>
            <a:chOff x="-124265" y="-2"/>
            <a:chExt cx="4763978" cy="3367272"/>
          </a:xfrm>
        </p:grpSpPr>
        <p:sp>
          <p:nvSpPr>
            <p:cNvPr id="265" name="Google Shape;265;p25"/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6" name="Google Shape;266;p25"/>
            <p:cNvCxnSpPr/>
            <p:nvPr/>
          </p:nvCxnSpPr>
          <p:spPr>
            <a:xfrm rot="10800000" flipH="1">
              <a:off x="1433638" y="-2"/>
              <a:ext cx="1240971" cy="91659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7" name="Google Shape;267;p25"/>
            <p:cNvSpPr/>
            <p:nvPr/>
          </p:nvSpPr>
          <p:spPr>
            <a:xfrm rot="-2178838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body" idx="1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4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3121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4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639713" cy="3541007"/>
            <a:chOff x="0" y="-2"/>
            <a:chExt cx="4639713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rgbClr val="001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18678" y="214008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9"/>
          <p:cNvSpPr/>
          <p:nvPr/>
        </p:nvSpPr>
        <p:spPr>
          <a:xfrm rot="10800000" flipH="1">
            <a:off x="0" y="204"/>
            <a:ext cx="10625100" cy="5403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29"/>
          <p:cNvCxnSpPr/>
          <p:nvPr/>
        </p:nvCxnSpPr>
        <p:spPr>
          <a:xfrm rot="10800000" flipH="1">
            <a:off x="0" y="-44"/>
            <a:ext cx="6030900" cy="30045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p29"/>
          <p:cNvSpPr>
            <a:spLocks noGrp="1"/>
          </p:cNvSpPr>
          <p:nvPr>
            <p:ph type="pic" idx="2"/>
          </p:nvPr>
        </p:nvSpPr>
        <p:spPr>
          <a:xfrm>
            <a:off x="1683398" y="860944"/>
            <a:ext cx="4428300" cy="5137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88" name="Google Shape;288;p29"/>
          <p:cNvCxnSpPr/>
          <p:nvPr/>
        </p:nvCxnSpPr>
        <p:spPr>
          <a:xfrm rot="10800000" flipH="1">
            <a:off x="9004301" y="3924099"/>
            <a:ext cx="3187500" cy="1689300"/>
          </a:xfrm>
          <a:prstGeom prst="straightConnector1">
            <a:avLst/>
          </a:prstGeom>
          <a:noFill/>
          <a:ln w="63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29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700" cy="1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9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91" name="Google Shape;291;p29"/>
          <p:cNvCxnSpPr/>
          <p:nvPr/>
        </p:nvCxnSpPr>
        <p:spPr>
          <a:xfrm rot="10800000" flipH="1">
            <a:off x="-17837" y="4699970"/>
            <a:ext cx="1919700" cy="1001100"/>
          </a:xfrm>
          <a:prstGeom prst="straightConnector1">
            <a:avLst/>
          </a:prstGeom>
          <a:noFill/>
          <a:ln w="63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9988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513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1"/>
          <p:cNvSpPr/>
          <p:nvPr/>
        </p:nvSpPr>
        <p:spPr>
          <a:xfrm rot="10800000" flipH="1">
            <a:off x="0" y="204"/>
            <a:ext cx="10625100" cy="5403900"/>
          </a:xfrm>
          <a:prstGeom prst="rtTriangle">
            <a:avLst/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31"/>
          <p:cNvCxnSpPr/>
          <p:nvPr/>
        </p:nvCxnSpPr>
        <p:spPr>
          <a:xfrm rot="10800000" flipH="1">
            <a:off x="0" y="-44"/>
            <a:ext cx="6030900" cy="3004500"/>
          </a:xfrm>
          <a:prstGeom prst="straightConnector1">
            <a:avLst/>
          </a:prstGeom>
          <a:noFill/>
          <a:ln w="63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p31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700" cy="1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1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02" name="Google Shape;302;p31"/>
          <p:cNvCxnSpPr/>
          <p:nvPr/>
        </p:nvCxnSpPr>
        <p:spPr>
          <a:xfrm rot="10800000" flipH="1">
            <a:off x="-17837" y="4699970"/>
            <a:ext cx="1919700" cy="1001100"/>
          </a:xfrm>
          <a:prstGeom prst="straightConnector1">
            <a:avLst/>
          </a:prstGeom>
          <a:noFill/>
          <a:ln w="6350" cap="flat" cmpd="sng">
            <a:solidFill>
              <a:srgbClr val="CDD5E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5953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32"/>
          <p:cNvGrpSpPr/>
          <p:nvPr/>
        </p:nvGrpSpPr>
        <p:grpSpPr>
          <a:xfrm>
            <a:off x="-19876" y="-36"/>
            <a:ext cx="4415879" cy="2365414"/>
            <a:chOff x="0" y="-90"/>
            <a:chExt cx="10643237" cy="5701166"/>
          </a:xfrm>
        </p:grpSpPr>
        <p:sp>
          <p:nvSpPr>
            <p:cNvPr id="306" name="Google Shape;306;p32"/>
            <p:cNvSpPr/>
            <p:nvPr/>
          </p:nvSpPr>
          <p:spPr>
            <a:xfrm rot="10800000" flipH="1">
              <a:off x="17837" y="-90"/>
              <a:ext cx="10625400" cy="5404200"/>
            </a:xfrm>
            <a:prstGeom prst="rtTriangle">
              <a:avLst/>
            </a:prstGeom>
            <a:solidFill>
              <a:srgbClr val="001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7" name="Google Shape;307;p32"/>
            <p:cNvCxnSpPr/>
            <p:nvPr/>
          </p:nvCxnSpPr>
          <p:spPr>
            <a:xfrm rot="10800000" flipH="1">
              <a:off x="0" y="-57"/>
              <a:ext cx="2575500" cy="1283100"/>
            </a:xfrm>
            <a:prstGeom prst="straightConnector1">
              <a:avLst/>
            </a:prstGeom>
            <a:noFill/>
            <a:ln w="63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32"/>
            <p:cNvCxnSpPr/>
            <p:nvPr/>
          </p:nvCxnSpPr>
          <p:spPr>
            <a:xfrm rot="10800000" flipH="1">
              <a:off x="0" y="4699976"/>
              <a:ext cx="1919700" cy="1001100"/>
            </a:xfrm>
            <a:prstGeom prst="straightConnector1">
              <a:avLst/>
            </a:prstGeom>
            <a:noFill/>
            <a:ln w="6350" cap="flat" cmpd="sng">
              <a:solidFill>
                <a:srgbClr val="00194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9" name="Google Shape;309;p32"/>
          <p:cNvSpPr txBox="1">
            <a:spLocks noGrp="1"/>
          </p:cNvSpPr>
          <p:nvPr>
            <p:ph type="title"/>
          </p:nvPr>
        </p:nvSpPr>
        <p:spPr>
          <a:xfrm>
            <a:off x="3947531" y="209029"/>
            <a:ext cx="80400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762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33"/>
          <p:cNvGrpSpPr/>
          <p:nvPr/>
        </p:nvGrpSpPr>
        <p:grpSpPr>
          <a:xfrm>
            <a:off x="-19876" y="-36"/>
            <a:ext cx="4415879" cy="2365414"/>
            <a:chOff x="0" y="-90"/>
            <a:chExt cx="10643237" cy="5701166"/>
          </a:xfrm>
        </p:grpSpPr>
        <p:sp>
          <p:nvSpPr>
            <p:cNvPr id="313" name="Google Shape;313;p33"/>
            <p:cNvSpPr/>
            <p:nvPr/>
          </p:nvSpPr>
          <p:spPr>
            <a:xfrm rot="10800000" flipH="1">
              <a:off x="17837" y="-90"/>
              <a:ext cx="10625400" cy="5404200"/>
            </a:xfrm>
            <a:prstGeom prst="rtTriangle">
              <a:avLst/>
            </a:prstGeom>
            <a:solidFill>
              <a:srgbClr val="CDD5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4" name="Google Shape;314;p33"/>
            <p:cNvCxnSpPr/>
            <p:nvPr/>
          </p:nvCxnSpPr>
          <p:spPr>
            <a:xfrm rot="10800000" flipH="1">
              <a:off x="0" y="-57"/>
              <a:ext cx="2575500" cy="1283100"/>
            </a:xfrm>
            <a:prstGeom prst="straightConnector1">
              <a:avLst/>
            </a:prstGeom>
            <a:noFill/>
            <a:ln w="63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5" name="Google Shape;315;p33"/>
            <p:cNvCxnSpPr/>
            <p:nvPr/>
          </p:nvCxnSpPr>
          <p:spPr>
            <a:xfrm rot="10800000" flipH="1">
              <a:off x="0" y="4699976"/>
              <a:ext cx="1919700" cy="1001100"/>
            </a:xfrm>
            <a:prstGeom prst="straightConnector1">
              <a:avLst/>
            </a:prstGeom>
            <a:noFill/>
            <a:ln w="6350" cap="flat" cmpd="sng">
              <a:solidFill>
                <a:srgbClr val="CDD5E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6" name="Google Shape;316;p33" title="Title"/>
          <p:cNvSpPr txBox="1"/>
          <p:nvPr/>
        </p:nvSpPr>
        <p:spPr>
          <a:xfrm>
            <a:off x="3947532" y="265044"/>
            <a:ext cx="7806000" cy="1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1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</a:pPr>
            <a:endParaRPr sz="43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3"/>
          <p:cNvSpPr txBox="1">
            <a:spLocks noGrp="1"/>
          </p:cNvSpPr>
          <p:nvPr>
            <p:ph type="title"/>
          </p:nvPr>
        </p:nvSpPr>
        <p:spPr>
          <a:xfrm>
            <a:off x="3947531" y="209029"/>
            <a:ext cx="80400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551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ion with Subtitle">
  <p:cSld name="Comparision with Subtitl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34"/>
          <p:cNvGrpSpPr/>
          <p:nvPr/>
        </p:nvGrpSpPr>
        <p:grpSpPr>
          <a:xfrm flipH="1">
            <a:off x="7561241" y="1"/>
            <a:ext cx="4639800" cy="3540948"/>
            <a:chOff x="0" y="-1"/>
            <a:chExt cx="4639800" cy="3367200"/>
          </a:xfrm>
        </p:grpSpPr>
        <p:sp>
          <p:nvSpPr>
            <p:cNvPr id="321" name="Google Shape;321;p34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2" name="Google Shape;322;p34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0019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3" name="Google Shape;323;p34"/>
          <p:cNvSpPr txBox="1">
            <a:spLocks noGrp="1"/>
          </p:cNvSpPr>
          <p:nvPr>
            <p:ph type="body" idx="1"/>
          </p:nvPr>
        </p:nvSpPr>
        <p:spPr>
          <a:xfrm>
            <a:off x="520698" y="2104888"/>
            <a:ext cx="54753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34" title="Bullet Points"/>
          <p:cNvSpPr txBox="1">
            <a:spLocks noGrp="1"/>
          </p:cNvSpPr>
          <p:nvPr>
            <p:ph type="body" idx="2"/>
          </p:nvPr>
        </p:nvSpPr>
        <p:spPr>
          <a:xfrm>
            <a:off x="520698" y="2886076"/>
            <a:ext cx="5475300" cy="3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body" idx="3"/>
          </p:nvPr>
        </p:nvSpPr>
        <p:spPr>
          <a:xfrm>
            <a:off x="6186713" y="2104888"/>
            <a:ext cx="5475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34" title="Bullet Points"/>
          <p:cNvSpPr txBox="1">
            <a:spLocks noGrp="1"/>
          </p:cNvSpPr>
          <p:nvPr>
            <p:ph type="body" idx="4"/>
          </p:nvPr>
        </p:nvSpPr>
        <p:spPr>
          <a:xfrm>
            <a:off x="6186713" y="2886076"/>
            <a:ext cx="5475600" cy="3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34" title="Subtitle"/>
          <p:cNvSpPr txBox="1">
            <a:spLocks noGrp="1"/>
          </p:cNvSpPr>
          <p:nvPr>
            <p:ph type="body" idx="5"/>
          </p:nvPr>
        </p:nvSpPr>
        <p:spPr>
          <a:xfrm>
            <a:off x="520493" y="1376932"/>
            <a:ext cx="7368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34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4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4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31" name="Google Shape;331;p34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13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ion with Subtitle">
  <p:cSld name="1_Comparision with Subtitl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35"/>
          <p:cNvGrpSpPr/>
          <p:nvPr/>
        </p:nvGrpSpPr>
        <p:grpSpPr>
          <a:xfrm flipH="1">
            <a:off x="7561241" y="1"/>
            <a:ext cx="4639800" cy="3540948"/>
            <a:chOff x="0" y="-1"/>
            <a:chExt cx="4639800" cy="3367200"/>
          </a:xfrm>
        </p:grpSpPr>
        <p:sp>
          <p:nvSpPr>
            <p:cNvPr id="335" name="Google Shape;335;p35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6" name="Google Shape;336;p35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CDD5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" name="Google Shape;337;p35"/>
          <p:cNvSpPr txBox="1">
            <a:spLocks noGrp="1"/>
          </p:cNvSpPr>
          <p:nvPr>
            <p:ph type="body" idx="1"/>
          </p:nvPr>
        </p:nvSpPr>
        <p:spPr>
          <a:xfrm>
            <a:off x="520698" y="2104888"/>
            <a:ext cx="54753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35" title="Bullet Points"/>
          <p:cNvSpPr txBox="1">
            <a:spLocks noGrp="1"/>
          </p:cNvSpPr>
          <p:nvPr>
            <p:ph type="body" idx="2"/>
          </p:nvPr>
        </p:nvSpPr>
        <p:spPr>
          <a:xfrm>
            <a:off x="520698" y="2886076"/>
            <a:ext cx="5475300" cy="3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19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94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3"/>
          </p:nvPr>
        </p:nvSpPr>
        <p:spPr>
          <a:xfrm>
            <a:off x="6186713" y="2104888"/>
            <a:ext cx="5475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35" title="Bullet Points"/>
          <p:cNvSpPr txBox="1">
            <a:spLocks noGrp="1"/>
          </p:cNvSpPr>
          <p:nvPr>
            <p:ph type="body" idx="4"/>
          </p:nvPr>
        </p:nvSpPr>
        <p:spPr>
          <a:xfrm>
            <a:off x="6186713" y="2886076"/>
            <a:ext cx="5475600" cy="3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35" title="Subtitle"/>
          <p:cNvSpPr txBox="1">
            <a:spLocks noGrp="1"/>
          </p:cNvSpPr>
          <p:nvPr>
            <p:ph type="body" idx="5"/>
          </p:nvPr>
        </p:nvSpPr>
        <p:spPr>
          <a:xfrm>
            <a:off x="520493" y="1376932"/>
            <a:ext cx="7368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35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19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45" name="Google Shape;345;p35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4400"/>
              <a:buFont typeface="Calibri"/>
              <a:buNone/>
              <a:defRPr sz="4400" b="1">
                <a:solidFill>
                  <a:srgbClr val="0019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82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36"/>
          <p:cNvGrpSpPr/>
          <p:nvPr/>
        </p:nvGrpSpPr>
        <p:grpSpPr>
          <a:xfrm flipH="1">
            <a:off x="7561241" y="1"/>
            <a:ext cx="4639800" cy="3540948"/>
            <a:chOff x="0" y="-1"/>
            <a:chExt cx="4639800" cy="3367200"/>
          </a:xfrm>
        </p:grpSpPr>
        <p:sp>
          <p:nvSpPr>
            <p:cNvPr id="349" name="Google Shape;349;p36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rgbClr val="CDD5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0" name="Google Shape;350;p36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00194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1" name="Google Shape;351;p36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6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55" name="Google Shape;355;p36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 title="Table"/>
          <p:cNvSpPr>
            <a:spLocks noGrp="1"/>
          </p:cNvSpPr>
          <p:nvPr>
            <p:ph type="tbl" idx="2"/>
          </p:nvPr>
        </p:nvSpPr>
        <p:spPr>
          <a:xfrm>
            <a:off x="531378" y="2664803"/>
            <a:ext cx="109932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406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">
  <p:cSld name="1_Tabl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DD5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37"/>
          <p:cNvGrpSpPr/>
          <p:nvPr/>
        </p:nvGrpSpPr>
        <p:grpSpPr>
          <a:xfrm flipH="1">
            <a:off x="7561241" y="1"/>
            <a:ext cx="4639800" cy="3540948"/>
            <a:chOff x="0" y="-1"/>
            <a:chExt cx="4639800" cy="3367200"/>
          </a:xfrm>
        </p:grpSpPr>
        <p:sp>
          <p:nvSpPr>
            <p:cNvPr id="360" name="Google Shape;360;p37"/>
            <p:cNvSpPr/>
            <p:nvPr/>
          </p:nvSpPr>
          <p:spPr>
            <a:xfrm>
              <a:off x="0" y="-1"/>
              <a:ext cx="4639800" cy="3367200"/>
            </a:xfrm>
            <a:prstGeom prst="diagStripe">
              <a:avLst>
                <a:gd name="adj" fmla="val 51202"/>
              </a:avLst>
            </a:prstGeom>
            <a:solidFill>
              <a:srgbClr val="001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1" name="Google Shape;361;p37"/>
            <p:cNvCxnSpPr/>
            <p:nvPr/>
          </p:nvCxnSpPr>
          <p:spPr>
            <a:xfrm rot="10800000" flipH="1">
              <a:off x="1433638" y="93"/>
              <a:ext cx="1241100" cy="916500"/>
            </a:xfrm>
            <a:prstGeom prst="straightConnector1">
              <a:avLst/>
            </a:prstGeom>
            <a:noFill/>
            <a:ln w="6350" cap="flat" cmpd="sng">
              <a:solidFill>
                <a:srgbClr val="CDD5E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2" name="Google Shape;362;p37"/>
          <p:cNvSpPr/>
          <p:nvPr/>
        </p:nvSpPr>
        <p:spPr>
          <a:xfrm flipH="1">
            <a:off x="6680208" y="1"/>
            <a:ext cx="1447500" cy="639300"/>
          </a:xfrm>
          <a:prstGeom prst="parallelogram">
            <a:avLst>
              <a:gd name="adj" fmla="val 135617"/>
            </a:avLst>
          </a:prstGeom>
          <a:solidFill>
            <a:srgbClr val="0019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7" title="Subtitle"/>
          <p:cNvSpPr txBox="1">
            <a:spLocks noGrp="1"/>
          </p:cNvSpPr>
          <p:nvPr>
            <p:ph type="body" idx="1"/>
          </p:nvPr>
        </p:nvSpPr>
        <p:spPr>
          <a:xfrm>
            <a:off x="520493" y="1376932"/>
            <a:ext cx="7368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19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66" name="Google Shape;366;p37" title="Title "/>
          <p:cNvSpPr txBox="1">
            <a:spLocks noGrp="1"/>
          </p:cNvSpPr>
          <p:nvPr>
            <p:ph type="title"/>
          </p:nvPr>
        </p:nvSpPr>
        <p:spPr>
          <a:xfrm>
            <a:off x="518678" y="209028"/>
            <a:ext cx="8333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4400"/>
              <a:buFont typeface="Calibri"/>
              <a:buNone/>
              <a:defRPr sz="4400" b="1">
                <a:solidFill>
                  <a:srgbClr val="0019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7" title="Table"/>
          <p:cNvSpPr>
            <a:spLocks noGrp="1"/>
          </p:cNvSpPr>
          <p:nvPr>
            <p:ph type="tbl" idx="2"/>
          </p:nvPr>
        </p:nvSpPr>
        <p:spPr>
          <a:xfrm>
            <a:off x="531378" y="2664803"/>
            <a:ext cx="109932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4C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19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609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8"/>
          <p:cNvSpPr/>
          <p:nvPr/>
        </p:nvSpPr>
        <p:spPr>
          <a:xfrm rot="10800000" flipH="1">
            <a:off x="0" y="204"/>
            <a:ext cx="10625100" cy="5403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38"/>
          <p:cNvCxnSpPr/>
          <p:nvPr/>
        </p:nvCxnSpPr>
        <p:spPr>
          <a:xfrm rot="10800000" flipH="1">
            <a:off x="0" y="-44"/>
            <a:ext cx="6030900" cy="3004500"/>
          </a:xfrm>
          <a:prstGeom prst="straightConnector1">
            <a:avLst/>
          </a:prstGeom>
          <a:noFill/>
          <a:ln w="63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" name="Google Shape;372;p38" title="Title"/>
          <p:cNvSpPr txBox="1">
            <a:spLocks noGrp="1"/>
          </p:cNvSpPr>
          <p:nvPr>
            <p:ph type="ctrTitle"/>
          </p:nvPr>
        </p:nvSpPr>
        <p:spPr>
          <a:xfrm>
            <a:off x="6375721" y="2006084"/>
            <a:ext cx="4853700" cy="1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Calibri"/>
              <a:buNone/>
              <a:defRPr sz="43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38" title="Subtitle"/>
          <p:cNvSpPr txBox="1">
            <a:spLocks noGrp="1"/>
          </p:cNvSpPr>
          <p:nvPr>
            <p:ph type="subTitle" idx="1"/>
          </p:nvPr>
        </p:nvSpPr>
        <p:spPr>
          <a:xfrm>
            <a:off x="6375214" y="3640998"/>
            <a:ext cx="48543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E7A4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7A4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4" name="Google Shape;374;p38"/>
          <p:cNvCxnSpPr/>
          <p:nvPr/>
        </p:nvCxnSpPr>
        <p:spPr>
          <a:xfrm rot="10800000" flipH="1">
            <a:off x="-17837" y="4699970"/>
            <a:ext cx="1919700" cy="1001100"/>
          </a:xfrm>
          <a:prstGeom prst="straightConnector1">
            <a:avLst/>
          </a:prstGeom>
          <a:noFill/>
          <a:ln w="63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99901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30" r:id="rId2"/>
    <p:sldLayoutId id="2147483733" r:id="rId3"/>
    <p:sldLayoutId id="2147483732" r:id="rId4"/>
    <p:sldLayoutId id="2147483708" r:id="rId5"/>
    <p:sldLayoutId id="2147483734" r:id="rId6"/>
    <p:sldLayoutId id="2147483739" r:id="rId7"/>
    <p:sldLayoutId id="2147483740" r:id="rId8"/>
    <p:sldLayoutId id="2147483689" r:id="rId9"/>
    <p:sldLayoutId id="2147483735" r:id="rId10"/>
    <p:sldLayoutId id="2147483649" r:id="rId11"/>
    <p:sldLayoutId id="2147483738" r:id="rId12"/>
    <p:sldLayoutId id="2147483668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DB423-2E1C-C559-3B8F-E37517F5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CEC46-C612-C152-11DF-3C977B4F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1D007-2803-3E8C-4B7E-3F0BF807D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66D5-947E-453D-901B-18240B950F0C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1EDBC-4FA7-9C76-8C93-4871B5492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BF251-67AF-4CE5-9494-97B3640E8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034A-D7C2-4567-8CEA-508E51D0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65e55ffa2d_0_24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g365e55ffa2d_0_240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g365e55ffa2d_0_24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2" name="Google Shape;392;g365e55ffa2d_0_24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3" name="Google Shape;393;g365e55ffa2d_0_24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65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2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627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>
            <a:spLocks noGrp="1"/>
          </p:cNvSpPr>
          <p:nvPr>
            <p:ph type="ftr" idx="11"/>
          </p:nvPr>
        </p:nvSpPr>
        <p:spPr>
          <a:xfrm>
            <a:off x="3385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sldNum" idx="12"/>
          </p:nvPr>
        </p:nvSpPr>
        <p:spPr>
          <a:xfrm>
            <a:off x="11146971" y="6356350"/>
            <a:ext cx="74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518678" y="209029"/>
            <a:ext cx="10835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0426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he.edu/about-adhe/coordinating-board/board-presentations" TargetMode="External"/><Relationship Id="rId2" Type="http://schemas.openxmlformats.org/officeDocument/2006/relationships/hyperlink" Target="mailto:Nichole.Abernathy@adhe.edu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BCABC3-1601-3CA4-C4E8-5EB15D59505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958369" y="369528"/>
            <a:ext cx="2060902" cy="1862204"/>
            <a:chOff x="1850735" y="3352487"/>
            <a:chExt cx="2872315" cy="2595386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C70964D-7928-67AB-BDD7-230E7690C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6E17D300-6762-40FE-C323-44F9BC085AF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35203C7-E7FB-5045-0F9C-FBD8865C4E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6621" y="2361218"/>
            <a:ext cx="10085176" cy="4224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F3F3F"/>
              </a:buClr>
            </a:pP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59CC0A-91AC-0EED-FB5A-C9CF6D63DB96}"/>
              </a:ext>
            </a:extLst>
          </p:cNvPr>
          <p:cNvSpPr txBox="1"/>
          <p:nvPr/>
        </p:nvSpPr>
        <p:spPr>
          <a:xfrm>
            <a:off x="2112935" y="2211264"/>
            <a:ext cx="7772399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/>
              </a:rPr>
              <a:t>EXECUTIVE COUNCIL OF THE </a:t>
            </a:r>
          </a:p>
          <a:p>
            <a:pPr algn="ctr" defTabSz="51435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/>
              </a:rPr>
              <a:t>PRESIDENTS COUNCIL</a:t>
            </a:r>
          </a:p>
          <a:p>
            <a:pPr algn="ctr" defTabSz="514350">
              <a:defRPr/>
            </a:pPr>
            <a:endParaRPr lang="en-US" sz="2250" dirty="0">
              <a:solidFill>
                <a:srgbClr val="002060"/>
              </a:solidFill>
              <a:latin typeface="Times New Roman"/>
            </a:endParaRPr>
          </a:p>
          <a:p>
            <a:pPr algn="ctr" defTabSz="514350">
              <a:defRPr/>
            </a:pPr>
            <a:endParaRPr lang="en-US" sz="2250" dirty="0">
              <a:solidFill>
                <a:srgbClr val="002060"/>
              </a:solidFill>
              <a:latin typeface="Times New Roman"/>
            </a:endParaRPr>
          </a:p>
          <a:p>
            <a:pPr algn="ctr" defTabSz="514350">
              <a:defRPr/>
            </a:pPr>
            <a:endParaRPr lang="en-US" sz="2250" dirty="0">
              <a:solidFill>
                <a:srgbClr val="002060"/>
              </a:solidFill>
              <a:latin typeface="Times New Roman"/>
            </a:endParaRPr>
          </a:p>
          <a:p>
            <a:pPr algn="ctr" defTabSz="514350">
              <a:defRPr/>
            </a:pPr>
            <a:endParaRPr lang="en-US" sz="2250" dirty="0">
              <a:solidFill>
                <a:srgbClr val="002060"/>
              </a:solidFill>
              <a:latin typeface="Times New Roman"/>
            </a:endParaRPr>
          </a:p>
          <a:p>
            <a:pPr algn="ctr" defTabSz="514350">
              <a:defRPr/>
            </a:pPr>
            <a:endParaRPr lang="en-US" sz="2250" dirty="0">
              <a:solidFill>
                <a:srgbClr val="002060"/>
              </a:solidFill>
              <a:latin typeface="Times New Roman"/>
            </a:endParaRPr>
          </a:p>
          <a:p>
            <a:pPr algn="ctr" defTabSz="514350">
              <a:defRPr/>
            </a:pPr>
            <a:r>
              <a:rPr lang="en-US" sz="2250" dirty="0">
                <a:solidFill>
                  <a:srgbClr val="002060"/>
                </a:solidFill>
                <a:latin typeface="Times New Roman"/>
              </a:rPr>
              <a:t>June 19, 2026</a:t>
            </a:r>
          </a:p>
          <a:p>
            <a:pPr algn="ctr" defTabSz="514350">
              <a:defRPr/>
            </a:pPr>
            <a:endParaRPr lang="en-US" sz="2250" dirty="0">
              <a:solidFill>
                <a:srgbClr val="002060"/>
              </a:solidFill>
              <a:latin typeface="Times New Roman"/>
            </a:endParaRPr>
          </a:p>
          <a:p>
            <a:pPr algn="ctr" defTabSz="514350">
              <a:defRPr/>
            </a:pPr>
            <a:endParaRPr lang="en-US" sz="2250" dirty="0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747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38" y="152400"/>
            <a:ext cx="10983530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Google Shape;636;p62"/>
          <p:cNvGraphicFramePr/>
          <p:nvPr/>
        </p:nvGraphicFramePr>
        <p:xfrm>
          <a:off x="139875" y="154525"/>
          <a:ext cx="11912250" cy="66062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5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9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 clock hour MIG Welding, H2, Certification, In-person,  Articulates/ Stackable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 clock hour TIG Welding, H2, Certification, In-person, NOT Articulates/ Stackable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 clock hour Health IT, </a:t>
                      </a:r>
                      <a:br>
                        <a:rPr lang="en-IN"/>
                      </a:br>
                      <a:r>
                        <a:rPr lang="en-IN"/>
                        <a:t>H2, </a:t>
                      </a:r>
                      <a:br>
                        <a:rPr lang="en-IN"/>
                      </a:br>
                      <a:r>
                        <a:rPr lang="en-IN"/>
                        <a:t>Certificate of Completion, Hybrid,  Articulates/ Stackable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 clock hour Microsoft OS, NOT H2, Certificate of Completion, Online/3rd PP, NOT Articulates/ Stackable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3 clock hour Leadership Workshop (other criteria does not apply due to being less than 4 hours)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Course completion &gt;= 4 clock hours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1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Criteria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Multiplier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6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Select one of the following two: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Regional or State High-Wage or High-Demand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2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40x2=80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40x2=80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80x2=160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NOT Regional or State High-Wage or High-Demand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1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80x1=80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6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Select one of the following three: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 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Certification/Professional Certificate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1.25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40x1.25=50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40x1.25=50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Apprenticeship/ Journeyman/Master Trade Cert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1.1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 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Certificate of Completion/ Microcredential/Pre-Apprent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1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80x1=80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80x1=80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6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Select one of the following four: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 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Standard In-Person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1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40X1=40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40X1=40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Hybrid (Online + In-Person)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0.75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80x0.75=60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Fully Online (Institution-Developed)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0.5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Fully Online (Third Party Provider)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0.25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80x0.25=20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6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Select one of the following two: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 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Articulates to Credit/Stackable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1.25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40x1.25=40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80x1.25=100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 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Does NOT Articulates to Credit/ Is NOT Stackable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1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40X1=40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80x1=80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 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TOTAL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260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250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480</a:t>
                      </a:r>
                      <a:endParaRPr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340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3"/>
          <p:cNvSpPr txBox="1">
            <a:spLocks noGrp="1"/>
          </p:cNvSpPr>
          <p:nvPr>
            <p:ph type="title"/>
          </p:nvPr>
        </p:nvSpPr>
        <p:spPr>
          <a:xfrm>
            <a:off x="686850" y="164625"/>
            <a:ext cx="10488000" cy="5919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PST Funding Model Results Using AY25 Data </a:t>
            </a:r>
            <a:endParaRPr/>
          </a:p>
        </p:txBody>
      </p:sp>
      <p:graphicFrame>
        <p:nvGraphicFramePr>
          <p:cNvPr id="643" name="Google Shape;643;p63"/>
          <p:cNvGraphicFramePr/>
          <p:nvPr/>
        </p:nvGraphicFramePr>
        <p:xfrm>
          <a:off x="768625" y="1314088"/>
          <a:ext cx="10654750" cy="23432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Quartile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% of Funding Range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4-Year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2-Year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Funding Range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Funding Total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Lower Quartile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0.01% - 0.53%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6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$1,737 - $80,105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$135,348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Second Quartile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0.58% - 1.48%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3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4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$86,745 - $222,068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$1,219,985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Third Quartile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1.61% - 3.14%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6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$242,117 - $470,593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$2,697,038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Upper Quartile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3.66% - 24.89%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6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$549,671 - $3,732,842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$10,947,628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44" name="Google Shape;644;p63"/>
          <p:cNvGraphicFramePr/>
          <p:nvPr/>
        </p:nvGraphicFramePr>
        <p:xfrm>
          <a:off x="768613" y="4319450"/>
          <a:ext cx="10654775" cy="24299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Quartile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% of Funding Range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4-Year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2-Year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Funding Range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/>
                        <a:t>Funding Total</a:t>
                      </a:r>
                      <a:endParaRPr sz="1800" b="1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Lower Quartile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0.00% - 0.12%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6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$0 - $17,333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$54,743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Second Quartile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0.47% - 1.80%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3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4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$70,600 - $269,603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$1,091,242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Third Quartile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2.05% - 3.30%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2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5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$308,116 - $495,282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$2,875,959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Upper Quartile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3.58% - 25.30%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7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$537,245 - $3,795,571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$10,978,057</a:t>
                      </a:r>
                      <a:endParaRPr sz="1800"/>
                    </a:p>
                  </a:txBody>
                  <a:tcPr marL="91425" marR="91425" marT="91425" marB="91425">
                    <a:lnL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9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5" name="Google Shape;645;p63"/>
          <p:cNvSpPr txBox="1">
            <a:spLocks noGrp="1"/>
          </p:cNvSpPr>
          <p:nvPr>
            <p:ph type="title"/>
          </p:nvPr>
        </p:nvSpPr>
        <p:spPr>
          <a:xfrm>
            <a:off x="768625" y="714825"/>
            <a:ext cx="10406100" cy="4851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/>
              <a:t>SSN Optional</a:t>
            </a:r>
            <a:endParaRPr sz="2200"/>
          </a:p>
        </p:txBody>
      </p:sp>
      <p:sp>
        <p:nvSpPr>
          <p:cNvPr id="646" name="Google Shape;646;p63"/>
          <p:cNvSpPr txBox="1">
            <a:spLocks noGrp="1"/>
          </p:cNvSpPr>
          <p:nvPr>
            <p:ph type="title"/>
          </p:nvPr>
        </p:nvSpPr>
        <p:spPr>
          <a:xfrm>
            <a:off x="768613" y="3876026"/>
            <a:ext cx="10406100" cy="3771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/>
              <a:t>SSN Required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74CC6-505D-EB37-96F2-5150FD1E0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E2BD0-11CB-E33A-4802-61298DB7D3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D6CBD-06AC-2540-86F1-AB8D5E6F06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17BE8B-60D6-0672-1EB2-04EE2FD6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862" y="2746527"/>
            <a:ext cx="8333222" cy="114796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527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g3642e33549e_1_2" descr="A person in a graduation gow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g3642e33549e_1_6" descr="A diagram of a calculation formula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g3642e33549e_1_10" descr="A diagram of a formula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g3642e33549e_1_14" descr="A blue background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g3642e33549e_1_18" descr="A blue screen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>
          <a:extLst>
            <a:ext uri="{FF2B5EF4-FFF2-40B4-BE49-F238E27FC236}">
              <a16:creationId xmlns:a16="http://schemas.microsoft.com/office/drawing/2014/main" id="{EB8847B4-1B60-F764-1432-EB431D11F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g3642e33549e_1_18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28835F6B-AA0B-6208-4416-C48CC83D15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389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EAE02D-56B3-D1EC-6B80-24945C1E2D27}"/>
              </a:ext>
            </a:extLst>
          </p:cNvPr>
          <p:cNvSpPr txBox="1"/>
          <p:nvPr/>
        </p:nvSpPr>
        <p:spPr>
          <a:xfrm>
            <a:off x="63689" y="746078"/>
            <a:ext cx="5513696" cy="1200329"/>
          </a:xfrm>
          <a:prstGeom prst="rect">
            <a:avLst/>
          </a:prstGeom>
          <a:solidFill>
            <a:srgbClr val="0059A9"/>
          </a:solidFill>
        </p:spPr>
        <p:txBody>
          <a:bodyPr wrap="square" rtlCol="0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Current Productivity</a:t>
            </a:r>
          </a:p>
          <a:p>
            <a:pPr defTabSz="60963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Funding Formula</a:t>
            </a:r>
          </a:p>
          <a:p>
            <a:pPr algn="ctr" defTabSz="609630">
              <a:buClr>
                <a:srgbClr val="000000"/>
              </a:buClr>
            </a:pPr>
            <a:endParaRPr lang="en-US" sz="2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2F706-4144-E95A-32BA-E553140718F1}"/>
              </a:ext>
            </a:extLst>
          </p:cNvPr>
          <p:cNvSpPr txBox="1"/>
          <p:nvPr/>
        </p:nvSpPr>
        <p:spPr>
          <a:xfrm>
            <a:off x="775855" y="2041237"/>
            <a:ext cx="10815782" cy="3579378"/>
          </a:xfrm>
          <a:prstGeom prst="rect">
            <a:avLst/>
          </a:prstGeom>
          <a:solidFill>
            <a:srgbClr val="004481"/>
          </a:solidFill>
        </p:spPr>
        <p:txBody>
          <a:bodyPr wrap="square" rtlCol="0">
            <a:spAutoFit/>
          </a:bodyPr>
          <a:lstStyle/>
          <a:p>
            <a:pPr defTabSz="609630">
              <a:buClr>
                <a:srgbClr val="FFFFFF"/>
              </a:buClr>
            </a:pPr>
            <a:r>
              <a:rPr lang="en-US" sz="13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</a:t>
            </a: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838C6-2E37-C8B6-E81A-450C544DDABA}"/>
              </a:ext>
            </a:extLst>
          </p:cNvPr>
          <p:cNvSpPr txBox="1"/>
          <p:nvPr/>
        </p:nvSpPr>
        <p:spPr>
          <a:xfrm>
            <a:off x="655094" y="6248940"/>
            <a:ext cx="93623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en-US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Red-lines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represent metrics and ratios in current model that are changing in the new funding model.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1F413-F7DF-02AF-5DAE-177F782D0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392" y="196529"/>
            <a:ext cx="5513696" cy="58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1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F35983-ED84-3DAF-0F6D-204FF19B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04" y="629630"/>
            <a:ext cx="8995860" cy="114796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Members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75EA30-0A44-D95F-F57B-8302CF08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30" y="2284412"/>
            <a:ext cx="6650913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>
          <a:extLst>
            <a:ext uri="{FF2B5EF4-FFF2-40B4-BE49-F238E27FC236}">
              <a16:creationId xmlns:a16="http://schemas.microsoft.com/office/drawing/2014/main" id="{DC180069-9F07-3999-61DA-5AFC43BEB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g3642e33549e_1_18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79E543AE-6C2E-4492-40BA-59C5DF3DFF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389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B088B4-FC1A-40AB-0D58-67ECBF6740A4}"/>
              </a:ext>
            </a:extLst>
          </p:cNvPr>
          <p:cNvSpPr txBox="1"/>
          <p:nvPr/>
        </p:nvSpPr>
        <p:spPr>
          <a:xfrm>
            <a:off x="63689" y="746078"/>
            <a:ext cx="5513696" cy="1200329"/>
          </a:xfrm>
          <a:prstGeom prst="rect">
            <a:avLst/>
          </a:prstGeom>
          <a:solidFill>
            <a:srgbClr val="0059A9"/>
          </a:solidFill>
        </p:spPr>
        <p:txBody>
          <a:bodyPr wrap="square" rtlCol="0">
            <a:sp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Revised Productivity</a:t>
            </a:r>
          </a:p>
          <a:p>
            <a:pPr algn="ctr" defTabSz="60963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Funding Formula</a:t>
            </a:r>
          </a:p>
          <a:p>
            <a:pPr algn="ctr" defTabSz="609630">
              <a:buClr>
                <a:srgbClr val="000000"/>
              </a:buClr>
            </a:pPr>
            <a:endParaRPr lang="en-US" sz="2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DA6D2-E811-94E5-F93F-9CAC99B78721}"/>
              </a:ext>
            </a:extLst>
          </p:cNvPr>
          <p:cNvSpPr txBox="1"/>
          <p:nvPr/>
        </p:nvSpPr>
        <p:spPr>
          <a:xfrm>
            <a:off x="803150" y="2059434"/>
            <a:ext cx="10815782" cy="3579378"/>
          </a:xfrm>
          <a:prstGeom prst="rect">
            <a:avLst/>
          </a:prstGeom>
          <a:solidFill>
            <a:srgbClr val="004481"/>
          </a:solidFill>
        </p:spPr>
        <p:txBody>
          <a:bodyPr wrap="square" rtlCol="0">
            <a:spAutoFit/>
          </a:bodyPr>
          <a:lstStyle/>
          <a:p>
            <a:pPr defTabSz="609630">
              <a:buClr>
                <a:srgbClr val="FFFFFF"/>
              </a:buClr>
            </a:pPr>
            <a:r>
              <a:rPr lang="en-US" sz="13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</a:t>
            </a: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4CDAA-DB51-629C-A575-6A1166767EA7}"/>
              </a:ext>
            </a:extLst>
          </p:cNvPr>
          <p:cNvSpPr txBox="1"/>
          <p:nvPr/>
        </p:nvSpPr>
        <p:spPr>
          <a:xfrm>
            <a:off x="955963" y="4951074"/>
            <a:ext cx="102800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11" indent="-228611" defTabSz="6096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Years to ROI will be a multiplier in the Credentials metric replacing the STEM and High Demand multipliers</a:t>
            </a:r>
          </a:p>
          <a:p>
            <a:pPr marL="228611" indent="-228611" defTabSz="60963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Gateway Course Success metric will now be a multiplier in the Progression metric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A09E6-05D8-3D63-5F39-C574EBE95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80" y="2568499"/>
            <a:ext cx="8406349" cy="20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>
          <a:extLst>
            <a:ext uri="{FF2B5EF4-FFF2-40B4-BE49-F238E27FC236}">
              <a16:creationId xmlns:a16="http://schemas.microsoft.com/office/drawing/2014/main" id="{E80A3131-8DD0-D958-90CC-086FF352E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g3642e33549e_1_18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6702190C-4DF0-C89D-796E-B9715CE2F1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BFA640-E36B-2243-57E8-3DD4CF212041}"/>
              </a:ext>
            </a:extLst>
          </p:cNvPr>
          <p:cNvSpPr txBox="1"/>
          <p:nvPr/>
        </p:nvSpPr>
        <p:spPr>
          <a:xfrm>
            <a:off x="63689" y="746078"/>
            <a:ext cx="5513696" cy="830997"/>
          </a:xfrm>
          <a:prstGeom prst="rect">
            <a:avLst/>
          </a:prstGeom>
          <a:solidFill>
            <a:srgbClr val="0059A9"/>
          </a:solidFill>
        </p:spPr>
        <p:txBody>
          <a:bodyPr wrap="square" rtlCol="0">
            <a:sp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Multipliers Based on </a:t>
            </a:r>
          </a:p>
          <a:p>
            <a:pPr algn="ctr" defTabSz="60963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Years to ROI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42BF2-9056-FC61-8540-B244B3226E7E}"/>
              </a:ext>
            </a:extLst>
          </p:cNvPr>
          <p:cNvSpPr txBox="1"/>
          <p:nvPr/>
        </p:nvSpPr>
        <p:spPr>
          <a:xfrm>
            <a:off x="775855" y="2041237"/>
            <a:ext cx="10815782" cy="3579378"/>
          </a:xfrm>
          <a:prstGeom prst="rect">
            <a:avLst/>
          </a:prstGeom>
          <a:solidFill>
            <a:srgbClr val="004481"/>
          </a:solidFill>
        </p:spPr>
        <p:txBody>
          <a:bodyPr wrap="square" rtlCol="0">
            <a:spAutoFit/>
          </a:bodyPr>
          <a:lstStyle/>
          <a:p>
            <a:pPr defTabSz="609630">
              <a:buClr>
                <a:srgbClr val="FFFFFF"/>
              </a:buClr>
            </a:pPr>
            <a:r>
              <a:rPr lang="en-US" sz="13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</a:t>
            </a: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609630">
              <a:buClr>
                <a:srgbClr val="FFFFFF"/>
              </a:buClr>
            </a:pPr>
            <a:endParaRPr lang="en-US" sz="1333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BC5E6-61ED-C890-DADA-F2FEA64E4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07" y="2484666"/>
            <a:ext cx="8118696" cy="22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590">
          <a:extLst>
            <a:ext uri="{FF2B5EF4-FFF2-40B4-BE49-F238E27FC236}">
              <a16:creationId xmlns:a16="http://schemas.microsoft.com/office/drawing/2014/main" id="{DBE864E0-CCB8-D337-7F35-2FE126292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0">
            <a:extLst>
              <a:ext uri="{FF2B5EF4-FFF2-40B4-BE49-F238E27FC236}">
                <a16:creationId xmlns:a16="http://schemas.microsoft.com/office/drawing/2014/main" id="{11EEC8F2-214B-657E-6AB9-03B9E9C418E6}"/>
              </a:ext>
            </a:extLst>
          </p:cNvPr>
          <p:cNvSpPr/>
          <p:nvPr/>
        </p:nvSpPr>
        <p:spPr>
          <a:xfrm rot="-807333">
            <a:off x="7894415" y="4031816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defTabSz="914446">
              <a:buClr>
                <a:srgbClr val="000000"/>
              </a:buClr>
            </a:pPr>
            <a:endParaRPr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3" name="Google Shape;593;p60">
            <a:extLst>
              <a:ext uri="{FF2B5EF4-FFF2-40B4-BE49-F238E27FC236}">
                <a16:creationId xmlns:a16="http://schemas.microsoft.com/office/drawing/2014/main" id="{A79CA6AE-BB16-AA83-C431-B58190305005}"/>
              </a:ext>
            </a:extLst>
          </p:cNvPr>
          <p:cNvSpPr/>
          <p:nvPr/>
        </p:nvSpPr>
        <p:spPr>
          <a:xfrm rot="807333" flipH="1">
            <a:off x="5913140" y="4031816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defTabSz="914446">
              <a:buClr>
                <a:srgbClr val="000000"/>
              </a:buClr>
            </a:pPr>
            <a:endParaRPr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94" name="Google Shape;594;p60">
            <a:extLst>
              <a:ext uri="{FF2B5EF4-FFF2-40B4-BE49-F238E27FC236}">
                <a16:creationId xmlns:a16="http://schemas.microsoft.com/office/drawing/2014/main" id="{1A8035EF-452F-BB23-6449-BD0C5DFDDDF6}"/>
              </a:ext>
            </a:extLst>
          </p:cNvPr>
          <p:cNvGrpSpPr/>
          <p:nvPr/>
        </p:nvGrpSpPr>
        <p:grpSpPr>
          <a:xfrm>
            <a:off x="6544566" y="4485550"/>
            <a:ext cx="2641326" cy="1807700"/>
            <a:chOff x="5796625" y="2744125"/>
            <a:chExt cx="1712700" cy="1028388"/>
          </a:xfrm>
        </p:grpSpPr>
        <p:sp>
          <p:nvSpPr>
            <p:cNvPr id="595" name="Google Shape;595;p60">
              <a:extLst>
                <a:ext uri="{FF2B5EF4-FFF2-40B4-BE49-F238E27FC236}">
                  <a16:creationId xmlns:a16="http://schemas.microsoft.com/office/drawing/2014/main" id="{AFF6B5B4-DE00-2B1A-63EE-2B4BE7BE449D}"/>
                </a:ext>
              </a:extLst>
            </p:cNvPr>
            <p:cNvSpPr txBox="1"/>
            <p:nvPr/>
          </p:nvSpPr>
          <p:spPr>
            <a:xfrm>
              <a:off x="5944682" y="2744125"/>
              <a:ext cx="1416600" cy="2628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algn="ctr" defTabSz="914446">
                <a:lnSpc>
                  <a:spcPct val="115000"/>
                </a:lnSpc>
                <a:buClr>
                  <a:srgbClr val="000000"/>
                </a:buClr>
              </a:pPr>
              <a:r>
                <a:rPr lang="en-IN" b="1" kern="0" dirty="0">
                  <a:solidFill>
                    <a:srgbClr val="00194C"/>
                  </a:solidFill>
                  <a:latin typeface="Roboto"/>
                  <a:ea typeface="Roboto"/>
                  <a:cs typeface="Roboto"/>
                  <a:sym typeface="Roboto"/>
                </a:rPr>
                <a:t>Spring 2027</a:t>
              </a:r>
              <a:endParaRPr b="1" kern="0" dirty="0">
                <a:solidFill>
                  <a:srgbClr val="00194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6" name="Google Shape;596;p60">
              <a:extLst>
                <a:ext uri="{FF2B5EF4-FFF2-40B4-BE49-F238E27FC236}">
                  <a16:creationId xmlns:a16="http://schemas.microsoft.com/office/drawing/2014/main" id="{C024B564-C5EA-5AB0-78D6-AD6E392FEB4F}"/>
                </a:ext>
              </a:extLst>
            </p:cNvPr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0">
              <a:extLst>
                <a:ext uri="{FF2B5EF4-FFF2-40B4-BE49-F238E27FC236}">
                  <a16:creationId xmlns:a16="http://schemas.microsoft.com/office/drawing/2014/main" id="{BC9306A5-817A-9AAF-D776-91B477C2DD78}"/>
                </a:ext>
              </a:extLst>
            </p:cNvPr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algn="ctr" defTabSz="914446">
                <a:lnSpc>
                  <a:spcPct val="115000"/>
                </a:lnSpc>
                <a:spcAft>
                  <a:spcPts val="2769"/>
                </a:spcAft>
                <a:buClr>
                  <a:srgbClr val="000000"/>
                </a:buClr>
              </a:pPr>
              <a:r>
                <a:rPr lang="en-IN" b="1" kern="0" dirty="0">
                  <a:solidFill>
                    <a:srgbClr val="00194C"/>
                  </a:solidFill>
                  <a:latin typeface="Roboto"/>
                  <a:ea typeface="Roboto"/>
                  <a:cs typeface="Roboto"/>
                  <a:sym typeface="Roboto"/>
                </a:rPr>
                <a:t>New Model Run for FY29 Recommendation</a:t>
              </a:r>
              <a:endParaRPr b="1" kern="0" dirty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0">
              <a:extLst>
                <a:ext uri="{FF2B5EF4-FFF2-40B4-BE49-F238E27FC236}">
                  <a16:creationId xmlns:a16="http://schemas.microsoft.com/office/drawing/2014/main" id="{D043E12E-38A9-AE60-6A0F-8301953DC147}"/>
                </a:ext>
              </a:extLst>
            </p:cNvPr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60">
            <a:extLst>
              <a:ext uri="{FF2B5EF4-FFF2-40B4-BE49-F238E27FC236}">
                <a16:creationId xmlns:a16="http://schemas.microsoft.com/office/drawing/2014/main" id="{95D35D24-E113-E9B4-299B-147FA8BB5849}"/>
              </a:ext>
            </a:extLst>
          </p:cNvPr>
          <p:cNvSpPr/>
          <p:nvPr/>
        </p:nvSpPr>
        <p:spPr>
          <a:xfrm rot="-807333">
            <a:off x="3937466" y="4031816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defTabSz="914446">
              <a:buClr>
                <a:srgbClr val="000000"/>
              </a:buClr>
            </a:pPr>
            <a:endParaRPr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0" name="Google Shape;600;p60">
            <a:extLst>
              <a:ext uri="{FF2B5EF4-FFF2-40B4-BE49-F238E27FC236}">
                <a16:creationId xmlns:a16="http://schemas.microsoft.com/office/drawing/2014/main" id="{EB27627E-7B25-D9AC-121A-0EE1BCD7AF15}"/>
              </a:ext>
            </a:extLst>
          </p:cNvPr>
          <p:cNvGrpSpPr/>
          <p:nvPr/>
        </p:nvGrpSpPr>
        <p:grpSpPr>
          <a:xfrm>
            <a:off x="4666194" y="1577776"/>
            <a:ext cx="2641326" cy="2735885"/>
            <a:chOff x="4409300" y="1219942"/>
            <a:chExt cx="1712700" cy="1556426"/>
          </a:xfrm>
        </p:grpSpPr>
        <p:sp>
          <p:nvSpPr>
            <p:cNvPr id="601" name="Google Shape;601;p60">
              <a:extLst>
                <a:ext uri="{FF2B5EF4-FFF2-40B4-BE49-F238E27FC236}">
                  <a16:creationId xmlns:a16="http://schemas.microsoft.com/office/drawing/2014/main" id="{180E92E4-7FE4-8768-ED0D-4E711CBEB098}"/>
                </a:ext>
              </a:extLst>
            </p:cNvPr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E599"/>
            </a:solidFill>
            <a:ln w="66975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0">
              <a:extLst>
                <a:ext uri="{FF2B5EF4-FFF2-40B4-BE49-F238E27FC236}">
                  <a16:creationId xmlns:a16="http://schemas.microsoft.com/office/drawing/2014/main" id="{0778E16A-3670-3071-F08D-E5A4F73C4466}"/>
                </a:ext>
              </a:extLst>
            </p:cNvPr>
            <p:cNvSpPr txBox="1"/>
            <p:nvPr/>
          </p:nvSpPr>
          <p:spPr>
            <a:xfrm>
              <a:off x="4916105" y="2500368"/>
              <a:ext cx="696900" cy="2760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algn="ctr" defTabSz="914446">
                <a:lnSpc>
                  <a:spcPct val="115000"/>
                </a:lnSpc>
                <a:buClr>
                  <a:srgbClr val="000000"/>
                </a:buClr>
              </a:pPr>
              <a:r>
                <a:rPr lang="en-US" b="1" kern="0" dirty="0">
                  <a:solidFill>
                    <a:srgbClr val="00194C"/>
                  </a:solidFill>
                  <a:latin typeface="Roboto"/>
                  <a:ea typeface="Roboto"/>
                  <a:cs typeface="Roboto"/>
                  <a:sym typeface="Roboto"/>
                </a:rPr>
                <a:t>July 2026</a:t>
              </a:r>
              <a:endParaRPr b="1" kern="0" dirty="0">
                <a:solidFill>
                  <a:srgbClr val="00194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3" name="Google Shape;603;p60">
              <a:extLst>
                <a:ext uri="{FF2B5EF4-FFF2-40B4-BE49-F238E27FC236}">
                  <a16:creationId xmlns:a16="http://schemas.microsoft.com/office/drawing/2014/main" id="{FE86972E-635A-4AD7-3432-EC5F8989B18B}"/>
                </a:ext>
              </a:extLst>
            </p:cNvPr>
            <p:cNvSpPr/>
            <p:nvPr/>
          </p:nvSpPr>
          <p:spPr>
            <a:xfrm>
              <a:off x="4409300" y="1219942"/>
              <a:ext cx="1712700" cy="1154531"/>
            </a:xfrm>
            <a:prstGeom prst="roundRect">
              <a:avLst>
                <a:gd name="adj" fmla="val 4485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0">
              <a:extLst>
                <a:ext uri="{FF2B5EF4-FFF2-40B4-BE49-F238E27FC236}">
                  <a16:creationId xmlns:a16="http://schemas.microsoft.com/office/drawing/2014/main" id="{EE897AE4-B315-A4E9-5C57-73E2494483C8}"/>
                </a:ext>
              </a:extLst>
            </p:cNvPr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0">
              <a:extLst>
                <a:ext uri="{FF2B5EF4-FFF2-40B4-BE49-F238E27FC236}">
                  <a16:creationId xmlns:a16="http://schemas.microsoft.com/office/drawing/2014/main" id="{51C93FFB-2503-814D-60A9-B41F1F306CA4}"/>
                </a:ext>
              </a:extLst>
            </p:cNvPr>
            <p:cNvSpPr txBox="1"/>
            <p:nvPr/>
          </p:nvSpPr>
          <p:spPr>
            <a:xfrm>
              <a:off x="4453550" y="1257142"/>
              <a:ext cx="1624200" cy="1088433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algn="ctr" defTabSz="914446">
                <a:lnSpc>
                  <a:spcPct val="115000"/>
                </a:lnSpc>
                <a:spcAft>
                  <a:spcPts val="2769"/>
                </a:spcAft>
                <a:buClr>
                  <a:srgbClr val="000000"/>
                </a:buClr>
              </a:pPr>
              <a:r>
                <a:rPr lang="en-IN" b="1" kern="0" dirty="0">
                  <a:solidFill>
                    <a:srgbClr val="00194C"/>
                  </a:solidFill>
                  <a:latin typeface="Roboto"/>
                  <a:ea typeface="Roboto"/>
                  <a:cs typeface="Roboto"/>
                  <a:sym typeface="Roboto"/>
                </a:rPr>
                <a:t>Both Models Ran with FY28 Recommendation based on Current Model </a:t>
              </a:r>
              <a:endParaRPr b="1" kern="0" dirty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60">
            <a:extLst>
              <a:ext uri="{FF2B5EF4-FFF2-40B4-BE49-F238E27FC236}">
                <a16:creationId xmlns:a16="http://schemas.microsoft.com/office/drawing/2014/main" id="{83F46004-B156-B34B-DE95-951B488BB533}"/>
              </a:ext>
            </a:extLst>
          </p:cNvPr>
          <p:cNvSpPr/>
          <p:nvPr/>
        </p:nvSpPr>
        <p:spPr>
          <a:xfrm rot="807333" flipH="1">
            <a:off x="1945486" y="4031816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defTabSz="914446">
              <a:buClr>
                <a:srgbClr val="000000"/>
              </a:buClr>
            </a:pPr>
            <a:endParaRPr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7" name="Google Shape;607;p60">
            <a:extLst>
              <a:ext uri="{FF2B5EF4-FFF2-40B4-BE49-F238E27FC236}">
                <a16:creationId xmlns:a16="http://schemas.microsoft.com/office/drawing/2014/main" id="{014985EC-B9B2-5B52-122E-AAF4937733E8}"/>
              </a:ext>
            </a:extLst>
          </p:cNvPr>
          <p:cNvGrpSpPr/>
          <p:nvPr/>
        </p:nvGrpSpPr>
        <p:grpSpPr>
          <a:xfrm>
            <a:off x="2674430" y="4129900"/>
            <a:ext cx="2641326" cy="2163351"/>
            <a:chOff x="3021975" y="2541798"/>
            <a:chExt cx="1712700" cy="1230715"/>
          </a:xfrm>
        </p:grpSpPr>
        <p:sp>
          <p:nvSpPr>
            <p:cNvPr id="608" name="Google Shape;608;p60">
              <a:extLst>
                <a:ext uri="{FF2B5EF4-FFF2-40B4-BE49-F238E27FC236}">
                  <a16:creationId xmlns:a16="http://schemas.microsoft.com/office/drawing/2014/main" id="{9BB58C32-3B32-71F3-560D-DD06CC387689}"/>
                </a:ext>
              </a:extLst>
            </p:cNvPr>
            <p:cNvSpPr txBox="1"/>
            <p:nvPr/>
          </p:nvSpPr>
          <p:spPr>
            <a:xfrm>
              <a:off x="3291976" y="2708426"/>
              <a:ext cx="1172700" cy="3339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algn="ctr" defTabSz="914446">
                <a:lnSpc>
                  <a:spcPct val="115000"/>
                </a:lnSpc>
                <a:spcAft>
                  <a:spcPts val="2769"/>
                </a:spcAft>
                <a:buClr>
                  <a:srgbClr val="000000"/>
                </a:buClr>
              </a:pPr>
              <a:r>
                <a:rPr lang="en-IN" b="1" kern="0">
                  <a:solidFill>
                    <a:srgbClr val="00194C"/>
                  </a:solidFill>
                  <a:latin typeface="Roboto"/>
                  <a:ea typeface="Roboto"/>
                  <a:cs typeface="Roboto"/>
                  <a:sym typeface="Roboto"/>
                </a:rPr>
                <a:t>July 2026</a:t>
              </a:r>
              <a:endParaRPr b="1" kern="0">
                <a:solidFill>
                  <a:srgbClr val="00194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p60">
              <a:extLst>
                <a:ext uri="{FF2B5EF4-FFF2-40B4-BE49-F238E27FC236}">
                  <a16:creationId xmlns:a16="http://schemas.microsoft.com/office/drawing/2014/main" id="{726755B5-CBBA-F14D-333D-06096220D31F}"/>
                </a:ext>
              </a:extLst>
            </p:cNvPr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EA9999"/>
            </a:solidFill>
            <a:ln w="66975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0">
              <a:extLst>
                <a:ext uri="{FF2B5EF4-FFF2-40B4-BE49-F238E27FC236}">
                  <a16:creationId xmlns:a16="http://schemas.microsoft.com/office/drawing/2014/main" id="{BDAD7F43-21FD-26EF-9858-1A71B5A47461}"/>
                </a:ext>
              </a:extLst>
            </p:cNvPr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0">
              <a:extLst>
                <a:ext uri="{FF2B5EF4-FFF2-40B4-BE49-F238E27FC236}">
                  <a16:creationId xmlns:a16="http://schemas.microsoft.com/office/drawing/2014/main" id="{DBE0FF90-EA44-545E-D022-60980780F654}"/>
                </a:ext>
              </a:extLst>
            </p:cNvPr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algn="ctr" defTabSz="914446">
                <a:lnSpc>
                  <a:spcPct val="115000"/>
                </a:lnSpc>
                <a:spcAft>
                  <a:spcPts val="2769"/>
                </a:spcAft>
                <a:buClr>
                  <a:srgbClr val="000000"/>
                </a:buClr>
              </a:pPr>
              <a:r>
                <a:rPr lang="en-IN" b="1" kern="0">
                  <a:solidFill>
                    <a:srgbClr val="00194C"/>
                  </a:solidFill>
                  <a:latin typeface="Roboto"/>
                  <a:ea typeface="Roboto"/>
                  <a:cs typeface="Roboto"/>
                  <a:sym typeface="Roboto"/>
                </a:rPr>
                <a:t>AHECB Approval</a:t>
              </a:r>
              <a:endParaRPr b="1" kern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0">
              <a:extLst>
                <a:ext uri="{FF2B5EF4-FFF2-40B4-BE49-F238E27FC236}">
                  <a16:creationId xmlns:a16="http://schemas.microsoft.com/office/drawing/2014/main" id="{4C11C468-5F1C-D2CE-02FF-B2AEEEB38811}"/>
                </a:ext>
              </a:extLst>
            </p:cNvPr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60">
            <a:extLst>
              <a:ext uri="{FF2B5EF4-FFF2-40B4-BE49-F238E27FC236}">
                <a16:creationId xmlns:a16="http://schemas.microsoft.com/office/drawing/2014/main" id="{56F1D4CF-3B24-16E3-C0C2-8D0665EA9852}"/>
              </a:ext>
            </a:extLst>
          </p:cNvPr>
          <p:cNvSpPr/>
          <p:nvPr/>
        </p:nvSpPr>
        <p:spPr>
          <a:xfrm rot="-807333">
            <a:off x="-19472" y="4031816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defTabSz="914446">
              <a:buClr>
                <a:srgbClr val="000000"/>
              </a:buClr>
            </a:pPr>
            <a:endParaRPr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14" name="Google Shape;614;p60">
            <a:extLst>
              <a:ext uri="{FF2B5EF4-FFF2-40B4-BE49-F238E27FC236}">
                <a16:creationId xmlns:a16="http://schemas.microsoft.com/office/drawing/2014/main" id="{EACC86E6-B27F-93FC-0146-A897E7055D06}"/>
              </a:ext>
            </a:extLst>
          </p:cNvPr>
          <p:cNvGrpSpPr/>
          <p:nvPr/>
        </p:nvGrpSpPr>
        <p:grpSpPr>
          <a:xfrm>
            <a:off x="689906" y="1842701"/>
            <a:ext cx="2641326" cy="2191543"/>
            <a:chOff x="1637475" y="1219942"/>
            <a:chExt cx="1712700" cy="1246754"/>
          </a:xfrm>
        </p:grpSpPr>
        <p:sp>
          <p:nvSpPr>
            <p:cNvPr id="615" name="Google Shape;615;p60">
              <a:extLst>
                <a:ext uri="{FF2B5EF4-FFF2-40B4-BE49-F238E27FC236}">
                  <a16:creationId xmlns:a16="http://schemas.microsoft.com/office/drawing/2014/main" id="{22BF0797-AB52-54F0-76A0-27A440E2B324}"/>
                </a:ext>
              </a:extLst>
            </p:cNvPr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0">
              <a:extLst>
                <a:ext uri="{FF2B5EF4-FFF2-40B4-BE49-F238E27FC236}">
                  <a16:creationId xmlns:a16="http://schemas.microsoft.com/office/drawing/2014/main" id="{89AA53E4-225E-173C-7685-5D22057C74D7}"/>
                </a:ext>
              </a:extLst>
            </p:cNvPr>
            <p:cNvSpPr txBox="1"/>
            <p:nvPr/>
          </p:nvSpPr>
          <p:spPr>
            <a:xfrm>
              <a:off x="1923092" y="1947561"/>
              <a:ext cx="1135800" cy="2760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algn="ctr" defTabSz="914446">
                <a:lnSpc>
                  <a:spcPct val="115000"/>
                </a:lnSpc>
                <a:buClr>
                  <a:srgbClr val="000000"/>
                </a:buClr>
              </a:pPr>
              <a:r>
                <a:rPr lang="en-IN" b="1" kern="0">
                  <a:solidFill>
                    <a:srgbClr val="00194C"/>
                  </a:solidFill>
                  <a:latin typeface="Roboto"/>
                  <a:ea typeface="Roboto"/>
                  <a:cs typeface="Roboto"/>
                  <a:sym typeface="Roboto"/>
                </a:rPr>
                <a:t>Spring 2026</a:t>
              </a:r>
              <a:endParaRPr b="1" kern="0">
                <a:solidFill>
                  <a:srgbClr val="00194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7" name="Google Shape;617;p60">
              <a:extLst>
                <a:ext uri="{FF2B5EF4-FFF2-40B4-BE49-F238E27FC236}">
                  <a16:creationId xmlns:a16="http://schemas.microsoft.com/office/drawing/2014/main" id="{8995ECFA-1CD4-D3B1-7D9B-F33B28A43E04}"/>
                </a:ext>
              </a:extLst>
            </p:cNvPr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0">
              <a:extLst>
                <a:ext uri="{FF2B5EF4-FFF2-40B4-BE49-F238E27FC236}">
                  <a16:creationId xmlns:a16="http://schemas.microsoft.com/office/drawing/2014/main" id="{D5863039-6D63-82DF-A091-6D67F0D36F7A}"/>
                </a:ext>
              </a:extLst>
            </p:cNvPr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algn="ctr" defTabSz="914446">
                <a:lnSpc>
                  <a:spcPct val="115000"/>
                </a:lnSpc>
                <a:spcAft>
                  <a:spcPts val="2769"/>
                </a:spcAft>
                <a:buClr>
                  <a:srgbClr val="000000"/>
                </a:buClr>
              </a:pPr>
              <a:r>
                <a:rPr lang="en-IN" b="1" kern="0" dirty="0">
                  <a:solidFill>
                    <a:srgbClr val="00194C"/>
                  </a:solidFill>
                  <a:latin typeface="Roboto"/>
                  <a:ea typeface="Roboto"/>
                  <a:cs typeface="Roboto"/>
                  <a:sym typeface="Roboto"/>
                </a:rPr>
                <a:t>New Rules Drafted</a:t>
              </a:r>
              <a:endParaRPr b="1" kern="0" dirty="0">
                <a:solidFill>
                  <a:srgbClr val="00194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0">
              <a:extLst>
                <a:ext uri="{FF2B5EF4-FFF2-40B4-BE49-F238E27FC236}">
                  <a16:creationId xmlns:a16="http://schemas.microsoft.com/office/drawing/2014/main" id="{54BD3D59-A036-2560-479F-3F5925AA9BB6}"/>
                </a:ext>
              </a:extLst>
            </p:cNvPr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EA9999"/>
            </a:solidFill>
            <a:ln w="66975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defTabSz="914446">
                <a:buClr>
                  <a:srgbClr val="000000"/>
                </a:buClr>
              </a:pPr>
              <a:endParaRPr b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60">
            <a:extLst>
              <a:ext uri="{FF2B5EF4-FFF2-40B4-BE49-F238E27FC236}">
                <a16:creationId xmlns:a16="http://schemas.microsoft.com/office/drawing/2014/main" id="{C360F2A8-B77E-F97B-8455-988C6C0936F8}"/>
              </a:ext>
            </a:extLst>
          </p:cNvPr>
          <p:cNvSpPr txBox="1"/>
          <p:nvPr/>
        </p:nvSpPr>
        <p:spPr>
          <a:xfrm>
            <a:off x="9575606" y="2117376"/>
            <a:ext cx="2146169" cy="1746063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46">
              <a:buClr>
                <a:srgbClr val="000000"/>
              </a:buClr>
            </a:pPr>
            <a:r>
              <a:rPr lang="en-IN" sz="18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FY29 Funding Recommendation based on new Model</a:t>
            </a:r>
            <a:endParaRPr sz="1867" b="1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60">
            <a:extLst>
              <a:ext uri="{FF2B5EF4-FFF2-40B4-BE49-F238E27FC236}">
                <a16:creationId xmlns:a16="http://schemas.microsoft.com/office/drawing/2014/main" id="{0A53C6C1-A721-FAFF-2742-7D58E464050D}"/>
              </a:ext>
            </a:extLst>
          </p:cNvPr>
          <p:cNvSpPr txBox="1"/>
          <p:nvPr/>
        </p:nvSpPr>
        <p:spPr>
          <a:xfrm>
            <a:off x="9708341" y="3996645"/>
            <a:ext cx="1880700" cy="862257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46">
              <a:lnSpc>
                <a:spcPct val="115000"/>
              </a:lnSpc>
              <a:spcAft>
                <a:spcPts val="2769"/>
              </a:spcAft>
              <a:buClr>
                <a:srgbClr val="000000"/>
              </a:buClr>
            </a:pPr>
            <a:r>
              <a:rPr lang="en-IN" b="1" kern="0" dirty="0">
                <a:solidFill>
                  <a:srgbClr val="00194C"/>
                </a:solidFill>
                <a:latin typeface="Roboto"/>
                <a:ea typeface="Roboto"/>
                <a:cs typeface="Roboto"/>
                <a:sym typeface="Roboto"/>
              </a:rPr>
              <a:t>October 2027</a:t>
            </a:r>
            <a:endParaRPr b="1" kern="0" dirty="0">
              <a:solidFill>
                <a:srgbClr val="00194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60">
            <a:extLst>
              <a:ext uri="{FF2B5EF4-FFF2-40B4-BE49-F238E27FC236}">
                <a16:creationId xmlns:a16="http://schemas.microsoft.com/office/drawing/2014/main" id="{F9C09A74-3118-EE58-DB3B-AB4FFC75DAC2}"/>
              </a:ext>
            </a:extLst>
          </p:cNvPr>
          <p:cNvSpPr/>
          <p:nvPr/>
        </p:nvSpPr>
        <p:spPr>
          <a:xfrm rot="-1990193">
            <a:off x="7736940" y="4185390"/>
            <a:ext cx="256615" cy="273964"/>
          </a:xfrm>
          <a:prstGeom prst="ellipse">
            <a:avLst/>
          </a:prstGeom>
          <a:solidFill>
            <a:srgbClr val="FFE599"/>
          </a:solidFill>
          <a:ln w="66975" cap="flat" cmpd="sng">
            <a:solidFill>
              <a:srgbClr val="8585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defTabSz="914446">
              <a:buClr>
                <a:srgbClr val="000000"/>
              </a:buClr>
            </a:pPr>
            <a:endParaRPr b="1" kern="0">
              <a:solidFill>
                <a:srgbClr val="00194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1D7AF66-B815-DF74-4EA3-CCAB7551DCF5}"/>
              </a:ext>
            </a:extLst>
          </p:cNvPr>
          <p:cNvSpPr/>
          <p:nvPr/>
        </p:nvSpPr>
        <p:spPr>
          <a:xfrm>
            <a:off x="-2455" y="257417"/>
            <a:ext cx="8157241" cy="1117615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sym typeface="Arial"/>
              </a:rPr>
              <a:t>Value-Based Productivity</a:t>
            </a:r>
          </a:p>
          <a:p>
            <a:pPr algn="ctr" defTabSz="609630">
              <a:buClr>
                <a:srgbClr val="000000"/>
              </a:buClr>
            </a:pPr>
            <a:r>
              <a:rPr lang="en-US" sz="2400" b="1" kern="0" dirty="0">
                <a:solidFill>
                  <a:srgbClr val="FFFFFF"/>
                </a:solidFill>
                <a:latin typeface="Arial"/>
                <a:sym typeface="Arial"/>
              </a:rPr>
              <a:t>Funding Model Timeline</a:t>
            </a:r>
          </a:p>
        </p:txBody>
      </p:sp>
    </p:spTree>
    <p:extLst>
      <p:ext uri="{BB962C8B-B14F-4D97-AF65-F5344CB8AC3E}">
        <p14:creationId xmlns:p14="http://schemas.microsoft.com/office/powerpoint/2010/main" val="35956664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0EAF1-AB96-9E3C-69B5-C1A91509BA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756-183B-75BC-6CB8-C308217EE3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F954A-3D45-F3BC-98CD-0ED8174D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862" y="2746527"/>
            <a:ext cx="8333222" cy="114796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1272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11C35-E41D-64C9-981E-BFBBC8AC88E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E6B042D-E9CB-40E0-AAE9-6AD11F53E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1031414" y="2808048"/>
              <a:ext cx="2459690" cy="2970165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7D23FE42-9C60-9F49-2494-2A098A1470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969AB7B-B6E6-E059-37B5-6A94D24E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68" y="2042237"/>
            <a:ext cx="2493673" cy="1147968"/>
          </a:xfrm>
        </p:spPr>
        <p:txBody>
          <a:bodyPr>
            <a:normAutofit/>
          </a:bodyPr>
          <a:lstStyle/>
          <a:p>
            <a:pPr algn="ctr"/>
            <a:r>
              <a:rPr lang="en-US" sz="2800" b="0"/>
              <a:t>Dr. Ken Warden</a:t>
            </a:r>
            <a:br>
              <a:rPr lang="en-US" sz="2800" b="0"/>
            </a:br>
            <a:r>
              <a:rPr lang="en-US" sz="2800" b="0"/>
              <a:t>Commissioner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9765DD-5980-0F0C-9EFD-524CB2966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6342" y="3667796"/>
            <a:ext cx="8293258" cy="2339304"/>
          </a:xfrm>
        </p:spPr>
        <p:txBody>
          <a:bodyPr/>
          <a:lstStyle/>
          <a:p>
            <a:pPr algn="ctr"/>
            <a:r>
              <a:rPr lang="en-US" sz="4000" b="1" dirty="0"/>
              <a:t>AGENDA ITEM NO. 4:</a:t>
            </a:r>
            <a:br>
              <a:rPr lang="en-US" sz="4000" b="1" dirty="0"/>
            </a:br>
            <a:r>
              <a:rPr lang="en-US" sz="4000" b="1" dirty="0"/>
              <a:t>ADHE UPDATES</a:t>
            </a:r>
          </a:p>
        </p:txBody>
      </p:sp>
    </p:spTree>
    <p:extLst>
      <p:ext uri="{BB962C8B-B14F-4D97-AF65-F5344CB8AC3E}">
        <p14:creationId xmlns:p14="http://schemas.microsoft.com/office/powerpoint/2010/main" val="3020235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9BD78-EB7F-E6FA-E16C-129991D6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8FF6-2412-6250-4803-A2B5A419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D3118-E24C-77BA-E681-EECCBE1B7E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A6DEE09-4FD2-9A0B-1139-274C1730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642" y="2281031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MEETING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FF89F-FE61-A021-A520-B92363440D49}"/>
              </a:ext>
            </a:extLst>
          </p:cNvPr>
          <p:cNvSpPr txBox="1"/>
          <p:nvPr/>
        </p:nvSpPr>
        <p:spPr>
          <a:xfrm>
            <a:off x="2061274" y="3339885"/>
            <a:ext cx="540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Tuesday, July 7,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74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263E0-CBC2-79E8-CEBA-26778482542E}"/>
              </a:ext>
            </a:extLst>
          </p:cNvPr>
          <p:cNvSpPr txBox="1"/>
          <p:nvPr/>
        </p:nvSpPr>
        <p:spPr>
          <a:xfrm>
            <a:off x="1993469" y="4556125"/>
            <a:ext cx="82050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1" indent="-120551" defTabSz="19288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Georgia"/>
              </a:rPr>
              <a:t>Follow-up questions can be sent to: </a:t>
            </a:r>
            <a:r>
              <a:rPr lang="en-US" sz="2000" dirty="0">
                <a:solidFill>
                  <a:schemeClr val="bg1"/>
                </a:solid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Nichole.Abernathy@adhe.edu</a:t>
            </a:r>
            <a:r>
              <a:rPr lang="en-US" sz="2000" dirty="0">
                <a:solidFill>
                  <a:schemeClr val="bg1"/>
                </a:solidFill>
                <a:latin typeface="Georgia"/>
              </a:rPr>
              <a:t> </a:t>
            </a:r>
          </a:p>
          <a:p>
            <a:pPr defTabSz="192881">
              <a:defRPr/>
            </a:pPr>
            <a:endParaRPr lang="en-US" sz="2000" dirty="0">
              <a:solidFill>
                <a:schemeClr val="bg1"/>
              </a:solidFill>
              <a:latin typeface="Georgia"/>
            </a:endParaRPr>
          </a:p>
          <a:p>
            <a:pPr marL="120551" indent="-120551" defTabSz="19288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Georgia"/>
              </a:rPr>
              <a:t>Presentations will be posted on the ADHE website at: </a:t>
            </a:r>
          </a:p>
          <a:p>
            <a:pPr defTabSz="192881">
              <a:defRPr/>
            </a:pPr>
            <a:r>
              <a:rPr lang="en-US" sz="1400" dirty="0">
                <a:solidFill>
                  <a:schemeClr val="bg1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https://www.adhe.edu/about-adhe/coordinating-board/board-presentations</a:t>
            </a:r>
            <a:r>
              <a:rPr lang="en-US" sz="1400" dirty="0">
                <a:solidFill>
                  <a:schemeClr val="bg1"/>
                </a:solidFill>
                <a:latin typeface="Georgia"/>
              </a:rPr>
              <a:t> 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0DC619F-52B4-6D8C-CE32-508FE75E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99" y="1232117"/>
            <a:ext cx="9144000" cy="1510074"/>
          </a:xfrm>
        </p:spPr>
        <p:txBody>
          <a:bodyPr>
            <a:normAutofit/>
          </a:bodyPr>
          <a:lstStyle/>
          <a:p>
            <a:pPr algn="ctr"/>
            <a:r>
              <a:rPr lang="en-US" sz="2800" kern="1400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COMMENTS/</a:t>
            </a:r>
            <a:br>
              <a:rPr lang="en-US" sz="2800" kern="1400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400" spc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ANNOUNCEMENTS</a:t>
            </a:r>
            <a:br>
              <a:rPr lang="en-US" sz="2800" kern="1400" spc="250" dirty="0"/>
            </a:br>
            <a:endParaRPr lang="en-US" sz="2800" kern="1400" spc="250" dirty="0"/>
          </a:p>
        </p:txBody>
      </p:sp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5BCABC3-1601-3CA4-C4E8-5EB15D59505A}"/>
              </a:ext>
            </a:extLst>
          </p:cNvPr>
          <p:cNvGrpSpPr>
            <a:grpSpLocks noChangeAspect="1"/>
          </p:cNvGrpSpPr>
          <p:nvPr/>
        </p:nvGrpSpPr>
        <p:grpSpPr>
          <a:xfrm>
            <a:off x="958369" y="317910"/>
            <a:ext cx="2060902" cy="1862204"/>
            <a:chOff x="1850735" y="3352487"/>
            <a:chExt cx="2872315" cy="2595386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C70964D-7928-67AB-BDD7-230E7690C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 rot="16200000">
              <a:off x="2057049" y="3281871"/>
              <a:ext cx="2459690" cy="2872313"/>
            </a:xfrm>
            <a:prstGeom prst="hexagon">
              <a:avLst/>
            </a:prstGeom>
            <a:solidFill>
              <a:srgbClr val="CDD5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6E17D300-6762-40FE-C323-44F9BC085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0735" y="3352487"/>
              <a:ext cx="2872314" cy="1992818"/>
            </a:xfrm>
            <a:prstGeom prst="rect">
              <a:avLst/>
            </a:prstGeom>
          </p:spPr>
        </p:pic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09C2095E-9723-C302-DE55-7E71ECEFF303}"/>
              </a:ext>
            </a:extLst>
          </p:cNvPr>
          <p:cNvSpPr txBox="1">
            <a:spLocks/>
          </p:cNvSpPr>
          <p:nvPr/>
        </p:nvSpPr>
        <p:spPr>
          <a:xfrm>
            <a:off x="667719" y="1865961"/>
            <a:ext cx="80010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9C7BD-34FD-A080-B068-5F7E754E1AE2}"/>
              </a:ext>
            </a:extLst>
          </p:cNvPr>
          <p:cNvSpPr/>
          <p:nvPr/>
        </p:nvSpPr>
        <p:spPr>
          <a:xfrm>
            <a:off x="4044827" y="2084418"/>
            <a:ext cx="55140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April 4,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602B6228-DD49-FB85-7E41-C2CE33EA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389" y="2084418"/>
            <a:ext cx="8333222" cy="114796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of Minutes</a:t>
            </a:r>
          </a:p>
        </p:txBody>
      </p:sp>
    </p:spTree>
    <p:extLst>
      <p:ext uri="{BB962C8B-B14F-4D97-AF65-F5344CB8AC3E}">
        <p14:creationId xmlns:p14="http://schemas.microsoft.com/office/powerpoint/2010/main" val="241503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5E4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5"/>
          <p:cNvSpPr/>
          <p:nvPr/>
        </p:nvSpPr>
        <p:spPr>
          <a:xfrm>
            <a:off x="7406640" y="3931920"/>
            <a:ext cx="4785360" cy="22128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55"/>
          <p:cNvSpPr txBox="1">
            <a:spLocks noGrp="1"/>
          </p:cNvSpPr>
          <p:nvPr>
            <p:ph type="subTitle" idx="1"/>
          </p:nvPr>
        </p:nvSpPr>
        <p:spPr>
          <a:xfrm>
            <a:off x="5980257" y="4953262"/>
            <a:ext cx="48543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Executive Council of the Presidents Council Meeting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June 19, 2026</a:t>
            </a:r>
            <a:endParaRPr/>
          </a:p>
        </p:txBody>
      </p:sp>
      <p:sp>
        <p:nvSpPr>
          <p:cNvPr id="555" name="Google Shape;555;p55"/>
          <p:cNvSpPr txBox="1">
            <a:spLocks noGrp="1"/>
          </p:cNvSpPr>
          <p:nvPr>
            <p:ph type="ctrTitle"/>
          </p:nvPr>
        </p:nvSpPr>
        <p:spPr>
          <a:xfrm>
            <a:off x="5804100" y="1912100"/>
            <a:ext cx="6387900" cy="24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Arkansas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Professional Skills Training Funding Model Overview</a:t>
            </a:r>
            <a:endParaRPr i="1"/>
          </a:p>
        </p:txBody>
      </p:sp>
      <p:grpSp>
        <p:nvGrpSpPr>
          <p:cNvPr id="556" name="Google Shape;556;p55"/>
          <p:cNvGrpSpPr/>
          <p:nvPr/>
        </p:nvGrpSpPr>
        <p:grpSpPr>
          <a:xfrm>
            <a:off x="776176" y="2926872"/>
            <a:ext cx="2970166" cy="2596104"/>
            <a:chOff x="776176" y="2926872"/>
            <a:chExt cx="2970166" cy="2596104"/>
          </a:xfrm>
        </p:grpSpPr>
        <p:sp>
          <p:nvSpPr>
            <p:cNvPr id="557" name="Google Shape;557;p55"/>
            <p:cNvSpPr/>
            <p:nvPr/>
          </p:nvSpPr>
          <p:spPr>
            <a:xfrm rot="-5400000">
              <a:off x="1031414" y="2808048"/>
              <a:ext cx="2459690" cy="29701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19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8" name="Google Shape;558;p55" descr="Logo, company nam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4028" y="2926872"/>
              <a:ext cx="2872314" cy="19928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6"/>
          <p:cNvSpPr txBox="1">
            <a:spLocks noGrp="1"/>
          </p:cNvSpPr>
          <p:nvPr>
            <p:ph type="title"/>
          </p:nvPr>
        </p:nvSpPr>
        <p:spPr>
          <a:xfrm>
            <a:off x="3901025" y="336325"/>
            <a:ext cx="7701300" cy="1371600"/>
          </a:xfrm>
          <a:prstGeom prst="rect">
            <a:avLst/>
          </a:prstGeom>
        </p:spPr>
        <p:txBody>
          <a:bodyPr spcFirstLastPara="1" wrap="square" lIns="91425" tIns="45700" rIns="91425" bIns="0" anchor="t" anchorCtr="1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933"/>
              <a:t>ACCESS</a:t>
            </a:r>
            <a:r>
              <a:rPr lang="en-IN" sz="4044"/>
              <a:t> </a:t>
            </a:r>
            <a:endParaRPr sz="40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100"/>
              <a:t>(Act 341 of the 2025 Arkansas Legislative Session)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100"/>
              <a:t>SECTION 55. Arkansas Code § 6-61-234 is amended to read as follows: 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65" name="Google Shape;565;p56"/>
          <p:cNvSpPr>
            <a:spLocks noGrp="1"/>
          </p:cNvSpPr>
          <p:nvPr>
            <p:ph type="tbl" idx="2"/>
          </p:nvPr>
        </p:nvSpPr>
        <p:spPr>
          <a:xfrm>
            <a:off x="1885650" y="2424100"/>
            <a:ext cx="9637200" cy="38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(a)(3)</a:t>
            </a:r>
            <a:endParaRPr sz="24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IN" sz="2400"/>
              <a:t>(A) The Division of Higher Education may promulgate rules to implement a funding formula to support noncredit programs at a state-supported institution of higher education.</a:t>
            </a:r>
            <a:endParaRPr sz="24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IN" sz="2400"/>
              <a:t>(B) Funding for a noncredit program may come from the following:</a:t>
            </a:r>
            <a:endParaRPr sz="2400"/>
          </a:p>
          <a:p>
            <a:pPr marL="304800" lvl="0" indent="3048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IN" sz="2400"/>
              <a:t>(i) General revenues authorized by law; and </a:t>
            </a:r>
            <a:endParaRPr sz="2400"/>
          </a:p>
          <a:p>
            <a:pPr marL="6096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IN" sz="2400"/>
              <a:t>(ii) Any other funds as provided by law. </a:t>
            </a:r>
            <a:endParaRPr sz="2400"/>
          </a:p>
          <a:p>
            <a:pPr marL="0" lvl="0" indent="0" algn="l" rtl="0">
              <a:spcBef>
                <a:spcPts val="700"/>
              </a:spcBef>
              <a:spcAft>
                <a:spcPts val="700"/>
              </a:spcAft>
              <a:buNone/>
            </a:pPr>
            <a:r>
              <a:rPr lang="en-IN" sz="2400"/>
              <a:t>(C) The Division of Higher Education shall consult with the Governor's Workforce Cabinet during development of the funding formula for the noncredit programs under subdivision (a)(3)(A) of this section.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1" name="Google Shape;571;p57"/>
          <p:cNvGraphicFramePr/>
          <p:nvPr/>
        </p:nvGraphicFramePr>
        <p:xfrm>
          <a:off x="248037" y="47537"/>
          <a:ext cx="11695925" cy="6762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Chris Heigle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Northeastern College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 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Eric Atchison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State University System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Vice President for Strategic Research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Steve Rook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State University Three Rivers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Chancellor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Chuck Argo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Park College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Vice President for Academic Affairs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Dennis Rittle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Northwest Arkansas Community College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Stephanie Tulley Dartez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South Arkansas College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President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Tara Dryer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Arkansas- Fayetteville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Assistant Vice Provost for Workforce Development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Kendall Ross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Arkansas- Fort Smith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Associate Vice Chancellor Economic &amp; Workforce Development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Summer DeProw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Arkansas Pulaski Technical College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Chancellor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 Thomason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Arkansas System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Vice President for Strategic and Community College Partnerships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Ken Warden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Division of Higher Education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Commissioner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Mason Campbell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Division of Higher Education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Chief Academic Officer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Nick Fuller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Division of Higher Education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Assistant Commissioner of Finance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Sonia Hazelwood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Division of Higher Education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Chief Data Officer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Rachel Lewis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Division of Higher Education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AHEIS Program Manager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0500"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Tina Moore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Arkansas Division of Higher Education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" marR="127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 of Workforce Development 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8"/>
          <p:cNvSpPr txBox="1">
            <a:spLocks noGrp="1"/>
          </p:cNvSpPr>
          <p:nvPr>
            <p:ph type="title"/>
          </p:nvPr>
        </p:nvSpPr>
        <p:spPr>
          <a:xfrm>
            <a:off x="3900500" y="435100"/>
            <a:ext cx="8040000" cy="1400100"/>
          </a:xfrm>
          <a:prstGeom prst="rect">
            <a:avLst/>
          </a:prstGeom>
        </p:spPr>
        <p:txBody>
          <a:bodyPr spcFirstLastPara="1" wrap="square" lIns="91425" tIns="45700" rIns="91425" bIns="0" anchor="t" anchorCtr="1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ADHE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Professional Skills Training</a:t>
            </a:r>
            <a:endParaRPr/>
          </a:p>
        </p:txBody>
      </p:sp>
      <p:sp>
        <p:nvSpPr>
          <p:cNvPr id="578" name="Google Shape;578;p58"/>
          <p:cNvSpPr txBox="1"/>
          <p:nvPr/>
        </p:nvSpPr>
        <p:spPr>
          <a:xfrm>
            <a:off x="1174350" y="2377800"/>
            <a:ext cx="103593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Non-credit postsecondary courses that develop or enhance occupational, technical, and/or durable skills of individuals – whether employed, underemployed, or unemployed – to meet the needs of employers and/or increase individual opportunity in the labor market. Courses may include methods such as lecture, workshop, customized training, apprenticeship, etc. While these courses carry no institutional credit applicable toward a degree, diploma, or certificate, the competencies and skills attained through Professional Skills Training could apply toward a prior learning credit.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9"/>
          <p:cNvSpPr txBox="1">
            <a:spLocks noGrp="1"/>
          </p:cNvSpPr>
          <p:nvPr>
            <p:ph type="title"/>
          </p:nvPr>
        </p:nvSpPr>
        <p:spPr>
          <a:xfrm>
            <a:off x="3900506" y="498404"/>
            <a:ext cx="8040000" cy="1148100"/>
          </a:xfrm>
          <a:prstGeom prst="rect">
            <a:avLst/>
          </a:prstGeom>
        </p:spPr>
        <p:txBody>
          <a:bodyPr spcFirstLastPara="1" wrap="square" lIns="91425" tIns="45700" rIns="91425" bIns="0" anchor="t" anchorCtr="1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Professional Skills Training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Funding Model </a:t>
            </a:r>
            <a:endParaRPr/>
          </a:p>
        </p:txBody>
      </p:sp>
      <p:sp>
        <p:nvSpPr>
          <p:cNvPr id="585" name="Google Shape;585;p59"/>
          <p:cNvSpPr txBox="1"/>
          <p:nvPr/>
        </p:nvSpPr>
        <p:spPr>
          <a:xfrm>
            <a:off x="1450625" y="2797375"/>
            <a:ext cx="105897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Source Sans Pro"/>
              <a:buChar char="●"/>
              <a:tabLst/>
              <a:defRPr/>
            </a:pPr>
            <a:r>
              <a:rPr kumimoji="0" lang="en-IN" sz="2400" b="1" i="1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Funding amount and source TBD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Source Sans Pro"/>
              <a:buChar char="●"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Pro-rata, in arrears (proportional, for past period of performance)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F3F3F"/>
              </a:buClr>
              <a:buSzPts val="2400"/>
              <a:buFont typeface="Source Sans Pro"/>
              <a:buChar char="●"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Future potential for ROI metric, but not initially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0"/>
          <p:cNvSpPr txBox="1">
            <a:spLocks noGrp="1"/>
          </p:cNvSpPr>
          <p:nvPr>
            <p:ph type="title"/>
          </p:nvPr>
        </p:nvSpPr>
        <p:spPr>
          <a:xfrm>
            <a:off x="4406901" y="225425"/>
            <a:ext cx="7314900" cy="1148100"/>
          </a:xfrm>
          <a:prstGeom prst="rect">
            <a:avLst/>
          </a:prstGeom>
        </p:spPr>
        <p:txBody>
          <a:bodyPr spcFirstLastPara="1" wrap="square" lIns="91425" tIns="45700" rIns="91425" bIns="0" anchor="t" anchorCtr="1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/>
              <a:t>Professional Skills Training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/>
              <a:t>Funding Model Timeline</a:t>
            </a:r>
            <a:endParaRPr sz="3600"/>
          </a:p>
        </p:txBody>
      </p:sp>
      <p:sp>
        <p:nvSpPr>
          <p:cNvPr id="592" name="Google Shape;592;p60"/>
          <p:cNvSpPr/>
          <p:nvPr/>
        </p:nvSpPr>
        <p:spPr>
          <a:xfrm rot="-807333">
            <a:off x="7894414" y="4031815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3" name="Google Shape;593;p60"/>
          <p:cNvSpPr/>
          <p:nvPr/>
        </p:nvSpPr>
        <p:spPr>
          <a:xfrm rot="807333" flipH="1">
            <a:off x="5913139" y="4031815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94" name="Google Shape;594;p60"/>
          <p:cNvGrpSpPr/>
          <p:nvPr/>
        </p:nvGrpSpPr>
        <p:grpSpPr>
          <a:xfrm>
            <a:off x="6544566" y="4485550"/>
            <a:ext cx="2641326" cy="1807700"/>
            <a:chOff x="5796625" y="2744125"/>
            <a:chExt cx="1712700" cy="1028388"/>
          </a:xfrm>
        </p:grpSpPr>
        <p:sp>
          <p:nvSpPr>
            <p:cNvPr id="595" name="Google Shape;595;p60"/>
            <p:cNvSpPr txBox="1"/>
            <p:nvPr/>
          </p:nvSpPr>
          <p:spPr>
            <a:xfrm>
              <a:off x="5944682" y="2744125"/>
              <a:ext cx="1416600" cy="2628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>
                  <a:ln>
                    <a:noFill/>
                  </a:ln>
                  <a:solidFill>
                    <a:srgbClr val="00194C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Sept/Oct 2027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6" name="Google Shape;596;p60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0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769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>
                  <a:ln>
                    <a:noFill/>
                  </a:ln>
                  <a:solidFill>
                    <a:srgbClr val="00194C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PST Data Reporting for AY 27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0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60"/>
          <p:cNvSpPr/>
          <p:nvPr/>
        </p:nvSpPr>
        <p:spPr>
          <a:xfrm rot="-807333">
            <a:off x="3937465" y="4031815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0" name="Google Shape;600;p60"/>
          <p:cNvGrpSpPr/>
          <p:nvPr/>
        </p:nvGrpSpPr>
        <p:grpSpPr>
          <a:xfrm>
            <a:off x="4612071" y="1842700"/>
            <a:ext cx="2641326" cy="2191543"/>
            <a:chOff x="4409300" y="1219942"/>
            <a:chExt cx="1712700" cy="1246754"/>
          </a:xfrm>
        </p:grpSpPr>
        <p:sp>
          <p:nvSpPr>
            <p:cNvPr id="601" name="Google Shape;601;p60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E599"/>
            </a:solidFill>
            <a:ln w="66975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0"/>
            <p:cNvSpPr txBox="1"/>
            <p:nvPr/>
          </p:nvSpPr>
          <p:spPr>
            <a:xfrm>
              <a:off x="4917176" y="1947558"/>
              <a:ext cx="696900" cy="2760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>
                  <a:ln>
                    <a:noFill/>
                  </a:ln>
                  <a:solidFill>
                    <a:srgbClr val="00194C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AY 27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3" name="Google Shape;603;p60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0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0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769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>
                  <a:ln>
                    <a:noFill/>
                  </a:ln>
                  <a:solidFill>
                    <a:srgbClr val="00194C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PST Funding Model in Effect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60"/>
          <p:cNvSpPr/>
          <p:nvPr/>
        </p:nvSpPr>
        <p:spPr>
          <a:xfrm rot="807333" flipH="1">
            <a:off x="1945485" y="4031815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7" name="Google Shape;607;p60"/>
          <p:cNvGrpSpPr/>
          <p:nvPr/>
        </p:nvGrpSpPr>
        <p:grpSpPr>
          <a:xfrm>
            <a:off x="2674430" y="4129899"/>
            <a:ext cx="2641326" cy="2163351"/>
            <a:chOff x="3021975" y="2541798"/>
            <a:chExt cx="1712700" cy="1230715"/>
          </a:xfrm>
        </p:grpSpPr>
        <p:sp>
          <p:nvSpPr>
            <p:cNvPr id="608" name="Google Shape;608;p60"/>
            <p:cNvSpPr txBox="1"/>
            <p:nvPr/>
          </p:nvSpPr>
          <p:spPr>
            <a:xfrm>
              <a:off x="3291976" y="2708426"/>
              <a:ext cx="1172700" cy="3339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769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>
                  <a:ln>
                    <a:noFill/>
                  </a:ln>
                  <a:solidFill>
                    <a:srgbClr val="00194C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July 2026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p60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EA9999"/>
            </a:solidFill>
            <a:ln w="66975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0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0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769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>
                  <a:ln>
                    <a:noFill/>
                  </a:ln>
                  <a:solidFill>
                    <a:srgbClr val="00194C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AHECB Approval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0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60"/>
          <p:cNvSpPr/>
          <p:nvPr/>
        </p:nvSpPr>
        <p:spPr>
          <a:xfrm rot="-807333">
            <a:off x="-19472" y="4031815"/>
            <a:ext cx="2096343" cy="101027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4" name="Google Shape;614;p60"/>
          <p:cNvGrpSpPr/>
          <p:nvPr/>
        </p:nvGrpSpPr>
        <p:grpSpPr>
          <a:xfrm>
            <a:off x="689906" y="1842700"/>
            <a:ext cx="2641326" cy="2191543"/>
            <a:chOff x="1637475" y="1219942"/>
            <a:chExt cx="1712700" cy="1246754"/>
          </a:xfrm>
        </p:grpSpPr>
        <p:sp>
          <p:nvSpPr>
            <p:cNvPr id="615" name="Google Shape;615;p60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0"/>
            <p:cNvSpPr txBox="1"/>
            <p:nvPr/>
          </p:nvSpPr>
          <p:spPr>
            <a:xfrm>
              <a:off x="1923092" y="1947561"/>
              <a:ext cx="1135800" cy="2760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>
                  <a:ln>
                    <a:noFill/>
                  </a:ln>
                  <a:solidFill>
                    <a:srgbClr val="00194C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Spring 2026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7" name="Google Shape;617;p60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0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160700" tIns="160700" rIns="160700" bIns="160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2769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>
                  <a:ln>
                    <a:noFill/>
                  </a:ln>
                  <a:solidFill>
                    <a:srgbClr val="00194C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PST Funding Model Workgroup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0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EA9999"/>
            </a:solidFill>
            <a:ln w="66975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0700" tIns="160700" rIns="160700" bIns="160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60"/>
          <p:cNvSpPr txBox="1"/>
          <p:nvPr/>
        </p:nvSpPr>
        <p:spPr>
          <a:xfrm>
            <a:off x="10072375" y="2117375"/>
            <a:ext cx="1649400" cy="2191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PST Funding Paid to IHE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60"/>
          <p:cNvSpPr txBox="1"/>
          <p:nvPr/>
        </p:nvSpPr>
        <p:spPr>
          <a:xfrm>
            <a:off x="9971275" y="4375875"/>
            <a:ext cx="1880700" cy="461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769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Spring 2028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60"/>
          <p:cNvSpPr txBox="1"/>
          <p:nvPr/>
        </p:nvSpPr>
        <p:spPr>
          <a:xfrm>
            <a:off x="9638275" y="6170875"/>
            <a:ext cx="251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*AY 27: 7/1/26-6/30/27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23" name="Google Shape;623;p60" descr="a stack of twenty dollar bills is stacked on top of another stack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894" y="3478648"/>
            <a:ext cx="927129" cy="5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0"/>
          <p:cNvSpPr/>
          <p:nvPr/>
        </p:nvSpPr>
        <p:spPr>
          <a:xfrm rot="-1990193">
            <a:off x="7736939" y="4185390"/>
            <a:ext cx="256615" cy="273964"/>
          </a:xfrm>
          <a:prstGeom prst="ellipse">
            <a:avLst/>
          </a:prstGeom>
          <a:solidFill>
            <a:srgbClr val="FFE599"/>
          </a:solidFill>
          <a:ln w="66975" cap="flat" cmpd="sng">
            <a:solidFill>
              <a:srgbClr val="8585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0700" tIns="160700" rIns="160700" bIns="160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HE Presentation Template 2023.potx  -  Read-Only" id="{0D45A114-CC1D-49CA-9D32-E6CEB07AC064}" vid="{B6E96F25-D602-4162-8C2D-60803F277C8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HE Presentation Template 2023.potx  -  Read-Only" id="{0D45A114-CC1D-49CA-9D32-E6CEB07AC064}" vid="{3FC0EEA5-DD65-4639-A302-624B5E38BF60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92D868B-00C6-4557-B0F6-F3057BF7C2AF}" vid="{84157C8B-1133-4AF2-B9F0-EEC4AE10900F}"/>
    </a:ext>
  </a:extLst>
</a:theme>
</file>

<file path=ppt/theme/theme5.xml><?xml version="1.0" encoding="utf-8"?>
<a:theme xmlns:a="http://schemas.openxmlformats.org/drawingml/2006/main" name="1_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c889e11-2f3c-4070-9ad9-cc7ef75586e0" xsi:nil="true"/>
    <lcf76f155ced4ddcb4097134ff3c332f xmlns="7c889e11-2f3c-4070-9ad9-cc7ef75586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90E6EA3A48A41A280E962A053D42A" ma:contentTypeVersion="17" ma:contentTypeDescription="Create a new document." ma:contentTypeScope="" ma:versionID="c403d8185db8eb335911b2b5c46f7e44">
  <xsd:schema xmlns:xsd="http://www.w3.org/2001/XMLSchema" xmlns:xs="http://www.w3.org/2001/XMLSchema" xmlns:p="http://schemas.microsoft.com/office/2006/metadata/properties" xmlns:ns2="7c889e11-2f3c-4070-9ad9-cc7ef75586e0" xmlns:ns3="9d03e1ac-f987-41d7-975b-a23ada2fae32" targetNamespace="http://schemas.microsoft.com/office/2006/metadata/properties" ma:root="true" ma:fieldsID="fc4e6760be63b5ae19e6efb366fab017" ns2:_="" ns3:_="">
    <xsd:import namespace="7c889e11-2f3c-4070-9ad9-cc7ef75586e0"/>
    <xsd:import namespace="9d03e1ac-f987-41d7-975b-a23ada2fae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9e11-2f3c-4070-9ad9-cc7ef7558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a1e848-1c7d-447e-9610-0128f4aae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e1ac-f987-41d7-975b-a23ada2fa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0343A-75DB-4E03-95EA-4A75BA0D7FF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947b49c1-b779-4173-a9b8-e322bfe24297"/>
    <ds:schemaRef ds:uri="ef516bc9-7540-43b0-8e05-106021154157"/>
    <ds:schemaRef ds:uri="7c889e11-2f3c-4070-9ad9-cc7ef75586e0"/>
  </ds:schemaRefs>
</ds:datastoreItem>
</file>

<file path=customXml/itemProps2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839B6-D721-4381-99F2-D903D7948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9e11-2f3c-4070-9ad9-cc7ef75586e0"/>
    <ds:schemaRef ds:uri="9d03e1ac-f987-41d7-975b-a23ada2fa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ADHE Presentation  June 29, 2023</Template>
  <TotalTime>549</TotalTime>
  <Words>1188</Words>
  <Application>Microsoft Office PowerPoint</Application>
  <PresentationFormat>Widescreen</PresentationFormat>
  <Paragraphs>426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Georgia</vt:lpstr>
      <vt:lpstr>Roboto</vt:lpstr>
      <vt:lpstr>Source Sans Pro</vt:lpstr>
      <vt:lpstr>Times New Roman</vt:lpstr>
      <vt:lpstr>Wingdings</vt:lpstr>
      <vt:lpstr>Office Theme</vt:lpstr>
      <vt:lpstr>Custom Design</vt:lpstr>
      <vt:lpstr>2_Office Theme</vt:lpstr>
      <vt:lpstr>3_Office Theme</vt:lpstr>
      <vt:lpstr>1_Office Theme</vt:lpstr>
      <vt:lpstr>4_Office Theme</vt:lpstr>
      <vt:lpstr>PowerPoint Presentation</vt:lpstr>
      <vt:lpstr> Council Members</vt:lpstr>
      <vt:lpstr>Approval of Minutes</vt:lpstr>
      <vt:lpstr>Arkansas  Professional Skills Training Funding Model Overview</vt:lpstr>
      <vt:lpstr>ACCESS  (Act 341 of the 2025 Arkansas Legislative Session) SECTION 55. Arkansas Code § 6-61-234 is amended to read as follows:    </vt:lpstr>
      <vt:lpstr>PowerPoint Presentation</vt:lpstr>
      <vt:lpstr>ADHE Professional Skills Training</vt:lpstr>
      <vt:lpstr>Professional Skills Training Funding Model </vt:lpstr>
      <vt:lpstr>Professional Skills Training Funding Model Timeline</vt:lpstr>
      <vt:lpstr>PowerPoint Presentation</vt:lpstr>
      <vt:lpstr>PowerPoint Presentation</vt:lpstr>
      <vt:lpstr>PST Funding Model Results Using AY25 Data </vt:lpstr>
      <vt:lpstr>ANY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Dr. Ken Warden Commissioner</vt:lpstr>
      <vt:lpstr>NEXT MEETING  </vt:lpstr>
      <vt:lpstr>PUBLIC COMMENTS/ ANNOUNCEMENTS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Abernathy (ADHE)</dc:creator>
  <cp:lastModifiedBy>Nichole Abernathy (ADHE)</cp:lastModifiedBy>
  <cp:revision>6</cp:revision>
  <dcterms:created xsi:type="dcterms:W3CDTF">2024-05-21T13:14:03Z</dcterms:created>
  <dcterms:modified xsi:type="dcterms:W3CDTF">2026-06-19T14:55:11Z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0x010100C1990E6EA3A48A41A280E962A053D42A</vt:lpwstr>
  </property>
  <property fmtid="{D5CDD505-2E9C-101B-9397-08002B2CF9AE}" pid="3" name="MediaServiceImageTags">
    <vt:lpwstr/>
  </property>
</Properties>
</file>